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8" r:id="rId3"/>
    <p:sldId id="308" r:id="rId4"/>
    <p:sldId id="289" r:id="rId5"/>
    <p:sldId id="309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  <a:srgbClr val="0041C4"/>
    <a:srgbClr val="F6BB00"/>
    <a:srgbClr val="FFD757"/>
    <a:srgbClr val="FFFF66"/>
    <a:srgbClr val="002060"/>
    <a:srgbClr val="800080"/>
    <a:srgbClr val="FFFFEF"/>
    <a:srgbClr val="E1F7FF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1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B9DAE-6F84-4AE1-AF20-378D516793B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82F1BE-C43E-4590-A0E8-6905578D264F}">
      <dgm:prSet custT="1"/>
      <dgm:spPr/>
      <dgm:t>
        <a:bodyPr/>
        <a:lstStyle/>
        <a:p>
          <a:r>
            <a:rPr lang="en-US" sz="1600"/>
            <a:t>Diplomado en Docencia Universitaria.</a:t>
          </a:r>
        </a:p>
      </dgm:t>
    </dgm:pt>
    <dgm:pt modelId="{F05A8BB7-8B88-4C01-972D-FF7E08A4EDE9}" type="parTrans" cxnId="{C9353764-2D53-47AA-979D-DCF2A7EB8EF0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CA1112CE-BAB7-4669-80E0-03DED958EAC8}" type="sibTrans" cxnId="{C9353764-2D53-47AA-979D-DCF2A7EB8EF0}">
      <dgm:prSet/>
      <dgm:spPr/>
      <dgm:t>
        <a:bodyPr/>
        <a:lstStyle/>
        <a:p>
          <a:endParaRPr lang="en-US" sz="2000"/>
        </a:p>
      </dgm:t>
    </dgm:pt>
    <dgm:pt modelId="{8C4FBBAE-DBCA-458C-93F0-4FA274469DD8}">
      <dgm:prSet custT="1"/>
      <dgm:spPr>
        <a:solidFill>
          <a:srgbClr val="F6BB00"/>
        </a:solidFill>
      </dgm:spPr>
      <dgm:t>
        <a:bodyPr/>
        <a:lstStyle/>
        <a:p>
          <a:r>
            <a:rPr lang="en-US" sz="1600"/>
            <a:t>Ingeniero de ejecución en Computación e Informática.</a:t>
          </a:r>
        </a:p>
      </dgm:t>
    </dgm:pt>
    <dgm:pt modelId="{3A797FDD-26CF-43B1-A4A9-362210DF2323}" type="parTrans" cxnId="{56D7A021-0C47-4906-BA33-268F52DF1F5C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D767239D-D6EA-44A8-B339-B9A3DC69F631}" type="sibTrans" cxnId="{56D7A021-0C47-4906-BA33-268F52DF1F5C}">
      <dgm:prSet/>
      <dgm:spPr/>
      <dgm:t>
        <a:bodyPr/>
        <a:lstStyle/>
        <a:p>
          <a:endParaRPr lang="en-US" sz="2000"/>
        </a:p>
      </dgm:t>
    </dgm:pt>
    <dgm:pt modelId="{DDD36BE6-DEBA-4BA8-91B0-20D58EEC9D13}">
      <dgm:prSet custT="1"/>
      <dgm:spPr/>
      <dgm:t>
        <a:bodyPr/>
        <a:lstStyle/>
        <a:p>
          <a:r>
            <a:rPr lang="en-US" sz="1600" dirty="0" err="1"/>
            <a:t>Formación</a:t>
          </a:r>
          <a:r>
            <a:rPr lang="en-US" sz="1600" dirty="0"/>
            <a:t> </a:t>
          </a:r>
          <a:r>
            <a:rPr lang="en-US" sz="1600" dirty="0" err="1"/>
            <a:t>académica</a:t>
          </a:r>
          <a:r>
            <a:rPr lang="en-US" sz="1600" dirty="0"/>
            <a:t> </a:t>
          </a:r>
          <a:r>
            <a:rPr lang="en-US" sz="1600" dirty="0" err="1"/>
            <a:t>en</a:t>
          </a:r>
          <a:r>
            <a:rPr lang="en-US" sz="1600" dirty="0"/>
            <a:t> Excel Avanzado, </a:t>
          </a:r>
          <a:r>
            <a:rPr lang="en-US" sz="1600" b="1" dirty="0">
              <a:solidFill>
                <a:schemeClr val="bg1"/>
              </a:solidFill>
            </a:rPr>
            <a:t>Phyton</a:t>
          </a:r>
          <a:r>
            <a:rPr lang="en-US" sz="1600" dirty="0"/>
            <a:t>, Laravel, </a:t>
          </a:r>
          <a:r>
            <a:rPr lang="en-US" sz="1600" dirty="0" err="1"/>
            <a:t>Probabilidad</a:t>
          </a:r>
          <a:r>
            <a:rPr lang="en-US" sz="1600" dirty="0"/>
            <a:t>, Flip Teaching, Power BI, entre </a:t>
          </a:r>
          <a:r>
            <a:rPr lang="en-US" sz="1600" dirty="0" err="1"/>
            <a:t>otros</a:t>
          </a:r>
          <a:r>
            <a:rPr lang="en-US" sz="1600" dirty="0"/>
            <a:t>.</a:t>
          </a:r>
        </a:p>
      </dgm:t>
    </dgm:pt>
    <dgm:pt modelId="{A651C558-B6A6-4398-AB14-CB32CE737435}" type="parTrans" cxnId="{C173C60C-C382-4081-B47A-2407E656A2D5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A6E3C567-E0F6-4B84-81DF-4E4263F531E7}" type="sibTrans" cxnId="{C173C60C-C382-4081-B47A-2407E656A2D5}">
      <dgm:prSet/>
      <dgm:spPr/>
      <dgm:t>
        <a:bodyPr/>
        <a:lstStyle/>
        <a:p>
          <a:endParaRPr lang="en-US" sz="2000"/>
        </a:p>
      </dgm:t>
    </dgm:pt>
    <dgm:pt modelId="{CEEA6486-A584-4C94-BBE3-EC2949E3D46B}">
      <dgm:prSet custT="1"/>
      <dgm:spPr/>
      <dgm:t>
        <a:bodyPr/>
        <a:lstStyle/>
        <a:p>
          <a:r>
            <a:rPr lang="en-US" sz="1600"/>
            <a:t>Docente en UCN: Programación, Herramientas computacionales, Estructura deDatos y Algoritmos, etc</a:t>
          </a:r>
        </a:p>
      </dgm:t>
    </dgm:pt>
    <dgm:pt modelId="{44A84C2C-034C-4A18-894A-7A5C243037D4}" type="parTrans" cxnId="{14C86036-17C9-4E55-BD1A-EE8532651663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98DE8F32-08B9-4187-995E-123759F0FC50}" type="sibTrans" cxnId="{14C86036-17C9-4E55-BD1A-EE8532651663}">
      <dgm:prSet/>
      <dgm:spPr/>
      <dgm:t>
        <a:bodyPr/>
        <a:lstStyle/>
        <a:p>
          <a:endParaRPr lang="en-US" sz="2000"/>
        </a:p>
      </dgm:t>
    </dgm:pt>
    <dgm:pt modelId="{93BE03C0-4807-4FB5-B28B-0EB108606F35}">
      <dgm:prSet custT="1"/>
      <dgm:spPr/>
      <dgm:t>
        <a:bodyPr/>
        <a:lstStyle/>
        <a:p>
          <a:r>
            <a:rPr lang="en-US" sz="1600"/>
            <a:t>Docente en UDA: Programación, Excel, Estadística descriptiva con R, Teoría de Autómatas. </a:t>
          </a:r>
        </a:p>
      </dgm:t>
    </dgm:pt>
    <dgm:pt modelId="{791B9C78-2A89-451E-835A-EFA460A286AE}" type="parTrans" cxnId="{D1D6AB31-5ED0-4F66-A133-D385CBE896E5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A6545341-3C1F-4B11-BCD8-BC89B6C241FD}" type="sibTrans" cxnId="{D1D6AB31-5ED0-4F66-A133-D385CBE896E5}">
      <dgm:prSet/>
      <dgm:spPr/>
      <dgm:t>
        <a:bodyPr/>
        <a:lstStyle/>
        <a:p>
          <a:endParaRPr lang="en-US" sz="2000"/>
        </a:p>
      </dgm:t>
    </dgm:pt>
    <dgm:pt modelId="{56AB19FE-6B6E-44C4-9EC3-A9AB9CC85183}">
      <dgm:prSet custT="1"/>
      <dgm:spPr/>
      <dgm:t>
        <a:bodyPr/>
        <a:lstStyle/>
        <a:p>
          <a:r>
            <a:rPr lang="en-US" sz="1600" dirty="0" err="1"/>
            <a:t>Docente</a:t>
          </a:r>
          <a:r>
            <a:rPr lang="en-US" sz="1600" dirty="0"/>
            <a:t> </a:t>
          </a:r>
          <a:r>
            <a:rPr lang="en-US" sz="1600" dirty="0" err="1"/>
            <a:t>en</a:t>
          </a:r>
          <a:r>
            <a:rPr lang="en-US" sz="1600" dirty="0"/>
            <a:t> </a:t>
          </a:r>
          <a:r>
            <a:rPr lang="en-US" sz="1600" dirty="0" err="1"/>
            <a:t>diversas</a:t>
          </a:r>
          <a:r>
            <a:rPr lang="en-US" sz="1600" dirty="0"/>
            <a:t> OTEC: Excel Avanzado, </a:t>
          </a:r>
          <a:r>
            <a:rPr lang="en-US" sz="1600" dirty="0" err="1"/>
            <a:t>Programación</a:t>
          </a:r>
          <a:r>
            <a:rPr lang="en-US" sz="1600" dirty="0"/>
            <a:t> y Power BI</a:t>
          </a:r>
        </a:p>
      </dgm:t>
    </dgm:pt>
    <dgm:pt modelId="{466B5E9D-3E46-4E82-B1CB-E1134E7B23F2}" type="parTrans" cxnId="{A65F8898-2DAC-410F-BDFD-8DD2B73526BF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3A412FA7-7183-4DB8-80BD-277D980B0A94}" type="sibTrans" cxnId="{A65F8898-2DAC-410F-BDFD-8DD2B73526BF}">
      <dgm:prSet/>
      <dgm:spPr/>
      <dgm:t>
        <a:bodyPr/>
        <a:lstStyle/>
        <a:p>
          <a:endParaRPr lang="en-US" sz="2000"/>
        </a:p>
      </dgm:t>
    </dgm:pt>
    <dgm:pt modelId="{10364C14-7565-45FF-B34A-4E71E230A50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L" sz="1600" dirty="0"/>
            <a:t>Profesor Guías de tesis, Autora de diversas publicaciones.</a:t>
          </a:r>
        </a:p>
      </dgm:t>
    </dgm:pt>
    <dgm:pt modelId="{1B1CAF98-FE0F-42C8-A1F9-AC768802879E}" type="parTrans" cxnId="{92E74FE7-84FF-434D-9BB6-D1A80EC0C551}">
      <dgm:prSet/>
      <dgm:spPr/>
      <dgm:t>
        <a:bodyPr/>
        <a:lstStyle/>
        <a:p>
          <a:pPr>
            <a:lnSpc>
              <a:spcPct val="100000"/>
            </a:lnSpc>
          </a:pPr>
          <a:endParaRPr lang="es-CL" sz="1800"/>
        </a:p>
      </dgm:t>
    </dgm:pt>
    <dgm:pt modelId="{2D38A43B-BC34-40B3-9326-268884A5BB1F}" type="sibTrans" cxnId="{92E74FE7-84FF-434D-9BB6-D1A80EC0C551}">
      <dgm:prSet/>
      <dgm:spPr/>
      <dgm:t>
        <a:bodyPr/>
        <a:lstStyle/>
        <a:p>
          <a:endParaRPr lang="es-CL" sz="2000"/>
        </a:p>
      </dgm:t>
    </dgm:pt>
    <dgm:pt modelId="{F18B56CF-0E2F-4B54-BA33-54CB146AC108}">
      <dgm:prSet custT="1"/>
      <dgm:spPr/>
      <dgm:t>
        <a:bodyPr/>
        <a:lstStyle/>
        <a:p>
          <a:r>
            <a:rPr lang="en-US" sz="1600" b="1"/>
            <a:t>Magíster en Ingeniería Informática y Cs de la Computación</a:t>
          </a:r>
          <a:r>
            <a:rPr lang="en-US" sz="1600"/>
            <a:t>.</a:t>
          </a:r>
        </a:p>
      </dgm:t>
    </dgm:pt>
    <dgm:pt modelId="{9C89D9CF-8FE6-4AD3-9162-1FDF76ABBA11}" type="parTrans" cxnId="{BAFCD64C-5A81-433D-97AB-A67977D01D3C}">
      <dgm:prSet/>
      <dgm:spPr/>
      <dgm:t>
        <a:bodyPr/>
        <a:lstStyle/>
        <a:p>
          <a:pPr>
            <a:lnSpc>
              <a:spcPct val="100000"/>
            </a:lnSpc>
          </a:pPr>
          <a:endParaRPr lang="es-CL" sz="1800"/>
        </a:p>
      </dgm:t>
    </dgm:pt>
    <dgm:pt modelId="{4FDED650-929C-4003-AF96-B16D07B6235A}" type="sibTrans" cxnId="{BAFCD64C-5A81-433D-97AB-A67977D01D3C}">
      <dgm:prSet/>
      <dgm:spPr/>
      <dgm:t>
        <a:bodyPr/>
        <a:lstStyle/>
        <a:p>
          <a:endParaRPr lang="es-CL" sz="2000"/>
        </a:p>
      </dgm:t>
    </dgm:pt>
    <dgm:pt modelId="{6010A81D-220C-4F08-830A-DE5588F57E55}" type="pres">
      <dgm:prSet presAssocID="{735B9DAE-6F84-4AE1-AF20-378D516793BC}" presName="linear" presStyleCnt="0">
        <dgm:presLayoutVars>
          <dgm:animLvl val="lvl"/>
          <dgm:resizeHandles val="exact"/>
        </dgm:presLayoutVars>
      </dgm:prSet>
      <dgm:spPr/>
    </dgm:pt>
    <dgm:pt modelId="{3F2BD10E-69CC-419F-8E59-320ADAED1B76}" type="pres">
      <dgm:prSet presAssocID="{F18B56CF-0E2F-4B54-BA33-54CB146AC10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34B006D-85B2-4717-9948-4F97779A7101}" type="pres">
      <dgm:prSet presAssocID="{4FDED650-929C-4003-AF96-B16D07B6235A}" presName="spacer" presStyleCnt="0"/>
      <dgm:spPr/>
    </dgm:pt>
    <dgm:pt modelId="{1D56D1EB-544A-47A3-AC3F-8473E2146678}" type="pres">
      <dgm:prSet presAssocID="{3F82F1BE-C43E-4590-A0E8-6905578D264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A028AD9-3589-4F8B-B745-366779788606}" type="pres">
      <dgm:prSet presAssocID="{CA1112CE-BAB7-4669-80E0-03DED958EAC8}" presName="spacer" presStyleCnt="0"/>
      <dgm:spPr/>
    </dgm:pt>
    <dgm:pt modelId="{7A0BD14E-93B1-498D-B3FE-C052FCF325D0}" type="pres">
      <dgm:prSet presAssocID="{8C4FBBAE-DBCA-458C-93F0-4FA274469DD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A4CB05B-2136-4BEB-8930-91AE8CCC35BF}" type="pres">
      <dgm:prSet presAssocID="{D767239D-D6EA-44A8-B339-B9A3DC69F631}" presName="spacer" presStyleCnt="0"/>
      <dgm:spPr/>
    </dgm:pt>
    <dgm:pt modelId="{69A34E90-B57F-420F-BFBF-5F1D7C332F6F}" type="pres">
      <dgm:prSet presAssocID="{DDD36BE6-DEBA-4BA8-91B0-20D58EEC9D1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3DE0ECC-3EAD-495F-AF28-94D20F712CB9}" type="pres">
      <dgm:prSet presAssocID="{A6E3C567-E0F6-4B84-81DF-4E4263F531E7}" presName="spacer" presStyleCnt="0"/>
      <dgm:spPr/>
    </dgm:pt>
    <dgm:pt modelId="{BE11CC61-830A-45EA-9CEA-6AED220B136A}" type="pres">
      <dgm:prSet presAssocID="{CEEA6486-A584-4C94-BBE3-EC2949E3D46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5D2C2EA-9A8E-4465-A668-858BB5DF92F5}" type="pres">
      <dgm:prSet presAssocID="{98DE8F32-08B9-4187-995E-123759F0FC50}" presName="spacer" presStyleCnt="0"/>
      <dgm:spPr/>
    </dgm:pt>
    <dgm:pt modelId="{C33B2EC7-7BC0-4E50-97CD-EFE05EC78A42}" type="pres">
      <dgm:prSet presAssocID="{93BE03C0-4807-4FB5-B28B-0EB108606F3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F2A0D03-9069-45F7-9B17-012F3EAA5B57}" type="pres">
      <dgm:prSet presAssocID="{A6545341-3C1F-4B11-BCD8-BC89B6C241FD}" presName="spacer" presStyleCnt="0"/>
      <dgm:spPr/>
    </dgm:pt>
    <dgm:pt modelId="{C7134106-1DE0-4067-AC2B-4EE8050CCF88}" type="pres">
      <dgm:prSet presAssocID="{56AB19FE-6B6E-44C4-9EC3-A9AB9CC8518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345935E-0790-48FD-9984-5E5ADC62E058}" type="pres">
      <dgm:prSet presAssocID="{3A412FA7-7183-4DB8-80BD-277D980B0A94}" presName="spacer" presStyleCnt="0"/>
      <dgm:spPr/>
    </dgm:pt>
    <dgm:pt modelId="{AAE78A04-09F8-4CAC-BBA9-6B793CB4FF3E}" type="pres">
      <dgm:prSet presAssocID="{10364C14-7565-45FF-B34A-4E71E230A50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173C60C-C382-4081-B47A-2407E656A2D5}" srcId="{735B9DAE-6F84-4AE1-AF20-378D516793BC}" destId="{DDD36BE6-DEBA-4BA8-91B0-20D58EEC9D13}" srcOrd="3" destOrd="0" parTransId="{A651C558-B6A6-4398-AB14-CB32CE737435}" sibTransId="{A6E3C567-E0F6-4B84-81DF-4E4263F531E7}"/>
    <dgm:cxn modelId="{56D7A021-0C47-4906-BA33-268F52DF1F5C}" srcId="{735B9DAE-6F84-4AE1-AF20-378D516793BC}" destId="{8C4FBBAE-DBCA-458C-93F0-4FA274469DD8}" srcOrd="2" destOrd="0" parTransId="{3A797FDD-26CF-43B1-A4A9-362210DF2323}" sibTransId="{D767239D-D6EA-44A8-B339-B9A3DC69F631}"/>
    <dgm:cxn modelId="{DCF5292A-4BCB-4569-AB15-A0AAC7495E63}" type="presOf" srcId="{3F82F1BE-C43E-4590-A0E8-6905578D264F}" destId="{1D56D1EB-544A-47A3-AC3F-8473E2146678}" srcOrd="0" destOrd="0" presId="urn:microsoft.com/office/officeart/2005/8/layout/vList2"/>
    <dgm:cxn modelId="{ECF3A231-A299-4C7D-831B-AA0315E95BEF}" type="presOf" srcId="{735B9DAE-6F84-4AE1-AF20-378D516793BC}" destId="{6010A81D-220C-4F08-830A-DE5588F57E55}" srcOrd="0" destOrd="0" presId="urn:microsoft.com/office/officeart/2005/8/layout/vList2"/>
    <dgm:cxn modelId="{D1D6AB31-5ED0-4F66-A133-D385CBE896E5}" srcId="{735B9DAE-6F84-4AE1-AF20-378D516793BC}" destId="{93BE03C0-4807-4FB5-B28B-0EB108606F35}" srcOrd="5" destOrd="0" parTransId="{791B9C78-2A89-451E-835A-EFA460A286AE}" sibTransId="{A6545341-3C1F-4B11-BCD8-BC89B6C241FD}"/>
    <dgm:cxn modelId="{14C86036-17C9-4E55-BD1A-EE8532651663}" srcId="{735B9DAE-6F84-4AE1-AF20-378D516793BC}" destId="{CEEA6486-A584-4C94-BBE3-EC2949E3D46B}" srcOrd="4" destOrd="0" parTransId="{44A84C2C-034C-4A18-894A-7A5C243037D4}" sibTransId="{98DE8F32-08B9-4187-995E-123759F0FC50}"/>
    <dgm:cxn modelId="{100F953B-58DF-4411-B4BA-4F797ED037AE}" type="presOf" srcId="{CEEA6486-A584-4C94-BBE3-EC2949E3D46B}" destId="{BE11CC61-830A-45EA-9CEA-6AED220B136A}" srcOrd="0" destOrd="0" presId="urn:microsoft.com/office/officeart/2005/8/layout/vList2"/>
    <dgm:cxn modelId="{C9353764-2D53-47AA-979D-DCF2A7EB8EF0}" srcId="{735B9DAE-6F84-4AE1-AF20-378D516793BC}" destId="{3F82F1BE-C43E-4590-A0E8-6905578D264F}" srcOrd="1" destOrd="0" parTransId="{F05A8BB7-8B88-4C01-972D-FF7E08A4EDE9}" sibTransId="{CA1112CE-BAB7-4669-80E0-03DED958EAC8}"/>
    <dgm:cxn modelId="{BAFCD64C-5A81-433D-97AB-A67977D01D3C}" srcId="{735B9DAE-6F84-4AE1-AF20-378D516793BC}" destId="{F18B56CF-0E2F-4B54-BA33-54CB146AC108}" srcOrd="0" destOrd="0" parTransId="{9C89D9CF-8FE6-4AD3-9162-1FDF76ABBA11}" sibTransId="{4FDED650-929C-4003-AF96-B16D07B6235A}"/>
    <dgm:cxn modelId="{1BE18672-CA23-4437-97B8-EB1E2CA7E86F}" type="presOf" srcId="{8C4FBBAE-DBCA-458C-93F0-4FA274469DD8}" destId="{7A0BD14E-93B1-498D-B3FE-C052FCF325D0}" srcOrd="0" destOrd="0" presId="urn:microsoft.com/office/officeart/2005/8/layout/vList2"/>
    <dgm:cxn modelId="{A65F8898-2DAC-410F-BDFD-8DD2B73526BF}" srcId="{735B9DAE-6F84-4AE1-AF20-378D516793BC}" destId="{56AB19FE-6B6E-44C4-9EC3-A9AB9CC85183}" srcOrd="6" destOrd="0" parTransId="{466B5E9D-3E46-4E82-B1CB-E1134E7B23F2}" sibTransId="{3A412FA7-7183-4DB8-80BD-277D980B0A94}"/>
    <dgm:cxn modelId="{23D497B1-7E41-41EC-80A8-2BE233904E11}" type="presOf" srcId="{10364C14-7565-45FF-B34A-4E71E230A508}" destId="{AAE78A04-09F8-4CAC-BBA9-6B793CB4FF3E}" srcOrd="0" destOrd="0" presId="urn:microsoft.com/office/officeart/2005/8/layout/vList2"/>
    <dgm:cxn modelId="{647FBDBE-DB01-4CBE-B1C7-FC7722F03DF9}" type="presOf" srcId="{F18B56CF-0E2F-4B54-BA33-54CB146AC108}" destId="{3F2BD10E-69CC-419F-8E59-320ADAED1B76}" srcOrd="0" destOrd="0" presId="urn:microsoft.com/office/officeart/2005/8/layout/vList2"/>
    <dgm:cxn modelId="{3F7E9BD9-C21C-41F7-9700-2E38F18BD912}" type="presOf" srcId="{56AB19FE-6B6E-44C4-9EC3-A9AB9CC85183}" destId="{C7134106-1DE0-4067-AC2B-4EE8050CCF88}" srcOrd="0" destOrd="0" presId="urn:microsoft.com/office/officeart/2005/8/layout/vList2"/>
    <dgm:cxn modelId="{92E74FE7-84FF-434D-9BB6-D1A80EC0C551}" srcId="{735B9DAE-6F84-4AE1-AF20-378D516793BC}" destId="{10364C14-7565-45FF-B34A-4E71E230A508}" srcOrd="7" destOrd="0" parTransId="{1B1CAF98-FE0F-42C8-A1F9-AC768802879E}" sibTransId="{2D38A43B-BC34-40B3-9326-268884A5BB1F}"/>
    <dgm:cxn modelId="{589DA9F5-0ED4-46D9-8A72-CBD590A72760}" type="presOf" srcId="{DDD36BE6-DEBA-4BA8-91B0-20D58EEC9D13}" destId="{69A34E90-B57F-420F-BFBF-5F1D7C332F6F}" srcOrd="0" destOrd="0" presId="urn:microsoft.com/office/officeart/2005/8/layout/vList2"/>
    <dgm:cxn modelId="{74306DFF-E968-4C25-868F-7A192A95F5DC}" type="presOf" srcId="{93BE03C0-4807-4FB5-B28B-0EB108606F35}" destId="{C33B2EC7-7BC0-4E50-97CD-EFE05EC78A42}" srcOrd="0" destOrd="0" presId="urn:microsoft.com/office/officeart/2005/8/layout/vList2"/>
    <dgm:cxn modelId="{9ECDD75B-D5C6-471F-8A7C-8D86A13E888C}" type="presParOf" srcId="{6010A81D-220C-4F08-830A-DE5588F57E55}" destId="{3F2BD10E-69CC-419F-8E59-320ADAED1B76}" srcOrd="0" destOrd="0" presId="urn:microsoft.com/office/officeart/2005/8/layout/vList2"/>
    <dgm:cxn modelId="{1FDBDEF5-0279-49D4-A0B8-14FFFCB7E30D}" type="presParOf" srcId="{6010A81D-220C-4F08-830A-DE5588F57E55}" destId="{034B006D-85B2-4717-9948-4F97779A7101}" srcOrd="1" destOrd="0" presId="urn:microsoft.com/office/officeart/2005/8/layout/vList2"/>
    <dgm:cxn modelId="{495B143D-FAF2-47D8-BCC9-C72F4BB26D75}" type="presParOf" srcId="{6010A81D-220C-4F08-830A-DE5588F57E55}" destId="{1D56D1EB-544A-47A3-AC3F-8473E2146678}" srcOrd="2" destOrd="0" presId="urn:microsoft.com/office/officeart/2005/8/layout/vList2"/>
    <dgm:cxn modelId="{63ABD159-6835-4B42-8970-A3D98DBB5000}" type="presParOf" srcId="{6010A81D-220C-4F08-830A-DE5588F57E55}" destId="{8A028AD9-3589-4F8B-B745-366779788606}" srcOrd="3" destOrd="0" presId="urn:microsoft.com/office/officeart/2005/8/layout/vList2"/>
    <dgm:cxn modelId="{20337130-7231-4FEA-9D43-067A3ADB599B}" type="presParOf" srcId="{6010A81D-220C-4F08-830A-DE5588F57E55}" destId="{7A0BD14E-93B1-498D-B3FE-C052FCF325D0}" srcOrd="4" destOrd="0" presId="urn:microsoft.com/office/officeart/2005/8/layout/vList2"/>
    <dgm:cxn modelId="{EC8D94F1-59D5-48DD-8BFA-078F291CAC1A}" type="presParOf" srcId="{6010A81D-220C-4F08-830A-DE5588F57E55}" destId="{7A4CB05B-2136-4BEB-8930-91AE8CCC35BF}" srcOrd="5" destOrd="0" presId="urn:microsoft.com/office/officeart/2005/8/layout/vList2"/>
    <dgm:cxn modelId="{F04BB608-8B57-4CB7-BAE9-A7C383DF53AB}" type="presParOf" srcId="{6010A81D-220C-4F08-830A-DE5588F57E55}" destId="{69A34E90-B57F-420F-BFBF-5F1D7C332F6F}" srcOrd="6" destOrd="0" presId="urn:microsoft.com/office/officeart/2005/8/layout/vList2"/>
    <dgm:cxn modelId="{0453EACF-4C74-4BD0-9421-EFA93B4CAFC5}" type="presParOf" srcId="{6010A81D-220C-4F08-830A-DE5588F57E55}" destId="{D3DE0ECC-3EAD-495F-AF28-94D20F712CB9}" srcOrd="7" destOrd="0" presId="urn:microsoft.com/office/officeart/2005/8/layout/vList2"/>
    <dgm:cxn modelId="{64F865AC-5890-49CC-9EBE-3D37E379DFD3}" type="presParOf" srcId="{6010A81D-220C-4F08-830A-DE5588F57E55}" destId="{BE11CC61-830A-45EA-9CEA-6AED220B136A}" srcOrd="8" destOrd="0" presId="urn:microsoft.com/office/officeart/2005/8/layout/vList2"/>
    <dgm:cxn modelId="{A68B8F12-454A-4D58-9BDB-282F64519E67}" type="presParOf" srcId="{6010A81D-220C-4F08-830A-DE5588F57E55}" destId="{B5D2C2EA-9A8E-4465-A668-858BB5DF92F5}" srcOrd="9" destOrd="0" presId="urn:microsoft.com/office/officeart/2005/8/layout/vList2"/>
    <dgm:cxn modelId="{6363B771-7C49-4E3A-BD81-7D7995B83275}" type="presParOf" srcId="{6010A81D-220C-4F08-830A-DE5588F57E55}" destId="{C33B2EC7-7BC0-4E50-97CD-EFE05EC78A42}" srcOrd="10" destOrd="0" presId="urn:microsoft.com/office/officeart/2005/8/layout/vList2"/>
    <dgm:cxn modelId="{C72B85DF-0379-4177-BE0F-3039239829C6}" type="presParOf" srcId="{6010A81D-220C-4F08-830A-DE5588F57E55}" destId="{DF2A0D03-9069-45F7-9B17-012F3EAA5B57}" srcOrd="11" destOrd="0" presId="urn:microsoft.com/office/officeart/2005/8/layout/vList2"/>
    <dgm:cxn modelId="{AC067CF4-EE40-481B-A791-E39C501BB74C}" type="presParOf" srcId="{6010A81D-220C-4F08-830A-DE5588F57E55}" destId="{C7134106-1DE0-4067-AC2B-4EE8050CCF88}" srcOrd="12" destOrd="0" presId="urn:microsoft.com/office/officeart/2005/8/layout/vList2"/>
    <dgm:cxn modelId="{72945107-82E3-4472-B1F5-950EB1BE25EA}" type="presParOf" srcId="{6010A81D-220C-4F08-830A-DE5588F57E55}" destId="{8345935E-0790-48FD-9984-5E5ADC62E058}" srcOrd="13" destOrd="0" presId="urn:microsoft.com/office/officeart/2005/8/layout/vList2"/>
    <dgm:cxn modelId="{89E9DA03-CEB3-4ACA-8BF6-4C45E322D03C}" type="presParOf" srcId="{6010A81D-220C-4F08-830A-DE5588F57E55}" destId="{AAE78A04-09F8-4CAC-BBA9-6B793CB4FF3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BD10E-69CC-419F-8E59-320ADAED1B76}">
      <dsp:nvSpPr>
        <dsp:cNvPr id="0" name=""/>
        <dsp:cNvSpPr/>
      </dsp:nvSpPr>
      <dsp:spPr>
        <a:xfrm>
          <a:off x="0" y="19783"/>
          <a:ext cx="5875865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Magíster en Ingeniería Informática y Cs de la Computación</a:t>
          </a:r>
          <a:r>
            <a:rPr lang="en-US" sz="1600" kern="1200"/>
            <a:t>.</a:t>
          </a:r>
        </a:p>
      </dsp:txBody>
      <dsp:txXfrm>
        <a:off x="32898" y="52681"/>
        <a:ext cx="5810069" cy="608124"/>
      </dsp:txXfrm>
    </dsp:sp>
    <dsp:sp modelId="{1D56D1EB-544A-47A3-AC3F-8473E2146678}">
      <dsp:nvSpPr>
        <dsp:cNvPr id="0" name=""/>
        <dsp:cNvSpPr/>
      </dsp:nvSpPr>
      <dsp:spPr>
        <a:xfrm>
          <a:off x="0" y="797383"/>
          <a:ext cx="5875865" cy="673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Diplomado en Docencia Universitaria.</a:t>
          </a:r>
        </a:p>
      </dsp:txBody>
      <dsp:txXfrm>
        <a:off x="32898" y="830281"/>
        <a:ext cx="5810069" cy="608124"/>
      </dsp:txXfrm>
    </dsp:sp>
    <dsp:sp modelId="{7A0BD14E-93B1-498D-B3FE-C052FCF325D0}">
      <dsp:nvSpPr>
        <dsp:cNvPr id="0" name=""/>
        <dsp:cNvSpPr/>
      </dsp:nvSpPr>
      <dsp:spPr>
        <a:xfrm>
          <a:off x="0" y="1574983"/>
          <a:ext cx="5875865" cy="673920"/>
        </a:xfrm>
        <a:prstGeom prst="roundRect">
          <a:avLst/>
        </a:prstGeom>
        <a:solidFill>
          <a:srgbClr val="F6BB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Ingeniero de ejecución en Computación e Informática.</a:t>
          </a:r>
        </a:p>
      </dsp:txBody>
      <dsp:txXfrm>
        <a:off x="32898" y="1607881"/>
        <a:ext cx="5810069" cy="608124"/>
      </dsp:txXfrm>
    </dsp:sp>
    <dsp:sp modelId="{69A34E90-B57F-420F-BFBF-5F1D7C332F6F}">
      <dsp:nvSpPr>
        <dsp:cNvPr id="0" name=""/>
        <dsp:cNvSpPr/>
      </dsp:nvSpPr>
      <dsp:spPr>
        <a:xfrm>
          <a:off x="0" y="2352583"/>
          <a:ext cx="5875865" cy="673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Formación</a:t>
          </a:r>
          <a:r>
            <a:rPr lang="en-US" sz="1600" kern="1200" dirty="0"/>
            <a:t> </a:t>
          </a:r>
          <a:r>
            <a:rPr lang="en-US" sz="1600" kern="1200" dirty="0" err="1"/>
            <a:t>académica</a:t>
          </a:r>
          <a:r>
            <a:rPr lang="en-US" sz="1600" kern="1200" dirty="0"/>
            <a:t> </a:t>
          </a:r>
          <a:r>
            <a:rPr lang="en-US" sz="1600" kern="1200" dirty="0" err="1"/>
            <a:t>en</a:t>
          </a:r>
          <a:r>
            <a:rPr lang="en-US" sz="1600" kern="1200" dirty="0"/>
            <a:t> Excel Avanzado, </a:t>
          </a:r>
          <a:r>
            <a:rPr lang="en-US" sz="1600" b="1" kern="1200" dirty="0">
              <a:solidFill>
                <a:schemeClr val="bg1"/>
              </a:solidFill>
            </a:rPr>
            <a:t>Phyton</a:t>
          </a:r>
          <a:r>
            <a:rPr lang="en-US" sz="1600" kern="1200" dirty="0"/>
            <a:t>, Laravel, </a:t>
          </a:r>
          <a:r>
            <a:rPr lang="en-US" sz="1600" kern="1200" dirty="0" err="1"/>
            <a:t>Probabilidad</a:t>
          </a:r>
          <a:r>
            <a:rPr lang="en-US" sz="1600" kern="1200" dirty="0"/>
            <a:t>, Flip Teaching, Power BI, entre </a:t>
          </a:r>
          <a:r>
            <a:rPr lang="en-US" sz="1600" kern="1200" dirty="0" err="1"/>
            <a:t>otros</a:t>
          </a:r>
          <a:r>
            <a:rPr lang="en-US" sz="1600" kern="1200" dirty="0"/>
            <a:t>.</a:t>
          </a:r>
        </a:p>
      </dsp:txBody>
      <dsp:txXfrm>
        <a:off x="32898" y="2385481"/>
        <a:ext cx="5810069" cy="608124"/>
      </dsp:txXfrm>
    </dsp:sp>
    <dsp:sp modelId="{BE11CC61-830A-45EA-9CEA-6AED220B136A}">
      <dsp:nvSpPr>
        <dsp:cNvPr id="0" name=""/>
        <dsp:cNvSpPr/>
      </dsp:nvSpPr>
      <dsp:spPr>
        <a:xfrm>
          <a:off x="0" y="3130183"/>
          <a:ext cx="5875865" cy="673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Docente en UCN: Programación, Herramientas computacionales, Estructura deDatos y Algoritmos, etc</a:t>
          </a:r>
        </a:p>
      </dsp:txBody>
      <dsp:txXfrm>
        <a:off x="32898" y="3163081"/>
        <a:ext cx="5810069" cy="608124"/>
      </dsp:txXfrm>
    </dsp:sp>
    <dsp:sp modelId="{C33B2EC7-7BC0-4E50-97CD-EFE05EC78A42}">
      <dsp:nvSpPr>
        <dsp:cNvPr id="0" name=""/>
        <dsp:cNvSpPr/>
      </dsp:nvSpPr>
      <dsp:spPr>
        <a:xfrm>
          <a:off x="0" y="3907783"/>
          <a:ext cx="5875865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Docente en UDA: Programación, Excel, Estadística descriptiva con R, Teoría de Autómatas. </a:t>
          </a:r>
        </a:p>
      </dsp:txBody>
      <dsp:txXfrm>
        <a:off x="32898" y="3940681"/>
        <a:ext cx="5810069" cy="608124"/>
      </dsp:txXfrm>
    </dsp:sp>
    <dsp:sp modelId="{C7134106-1DE0-4067-AC2B-4EE8050CCF88}">
      <dsp:nvSpPr>
        <dsp:cNvPr id="0" name=""/>
        <dsp:cNvSpPr/>
      </dsp:nvSpPr>
      <dsp:spPr>
        <a:xfrm>
          <a:off x="0" y="4685383"/>
          <a:ext cx="5875865" cy="673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Docente</a:t>
          </a:r>
          <a:r>
            <a:rPr lang="en-US" sz="1600" kern="1200" dirty="0"/>
            <a:t> </a:t>
          </a:r>
          <a:r>
            <a:rPr lang="en-US" sz="1600" kern="1200" dirty="0" err="1"/>
            <a:t>en</a:t>
          </a:r>
          <a:r>
            <a:rPr lang="en-US" sz="1600" kern="1200" dirty="0"/>
            <a:t> </a:t>
          </a:r>
          <a:r>
            <a:rPr lang="en-US" sz="1600" kern="1200" dirty="0" err="1"/>
            <a:t>diversas</a:t>
          </a:r>
          <a:r>
            <a:rPr lang="en-US" sz="1600" kern="1200" dirty="0"/>
            <a:t> OTEC: Excel Avanzado, </a:t>
          </a:r>
          <a:r>
            <a:rPr lang="en-US" sz="1600" kern="1200" dirty="0" err="1"/>
            <a:t>Programación</a:t>
          </a:r>
          <a:r>
            <a:rPr lang="en-US" sz="1600" kern="1200" dirty="0"/>
            <a:t> y Power BI</a:t>
          </a:r>
        </a:p>
      </dsp:txBody>
      <dsp:txXfrm>
        <a:off x="32898" y="4718281"/>
        <a:ext cx="5810069" cy="608124"/>
      </dsp:txXfrm>
    </dsp:sp>
    <dsp:sp modelId="{AAE78A04-09F8-4CAC-BBA9-6B793CB4FF3E}">
      <dsp:nvSpPr>
        <dsp:cNvPr id="0" name=""/>
        <dsp:cNvSpPr/>
      </dsp:nvSpPr>
      <dsp:spPr>
        <a:xfrm>
          <a:off x="0" y="5462983"/>
          <a:ext cx="5875865" cy="67392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Profesor Guías de tesis, Autora de diversas publicaciones.</a:t>
          </a:r>
        </a:p>
      </dsp:txBody>
      <dsp:txXfrm>
        <a:off x="32898" y="5495881"/>
        <a:ext cx="5810069" cy="60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389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53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06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A1CE2-CD38-4A91-9A8C-ABC872784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E8A923-2663-4F9D-9266-1D15C29C8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D8D7C9-8A7F-4641-BC9B-950FBD05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20F2C8-0981-458C-A0D9-12211224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2641C-576C-4BAE-86EA-7D4BD788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1008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1A5D8-D76F-486A-B159-EF6E595C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EA3E8-031B-49DA-AE0E-4C98846A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43B4E5-6A8C-469B-A753-E5C88652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AC49B3-3E3C-409F-B061-28DB0F9D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72A3EC-F898-439E-8E8A-A5038F17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54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DFB09-7274-45C6-B6FF-A833421B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B847CF-2C1E-41FE-AB34-F8C254F07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B9668-48AA-4638-B147-502FDE0A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1D662-AE03-4D0B-8B4F-0EA4061F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742817-5C58-428E-95DC-313A1A92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303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56945-4786-4E2A-8718-E3149FD8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1038EA-2D9E-4817-B140-4418BF5FA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C7B7BB-62E7-4212-9B02-E8DB727A5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E95B5D-800E-4DA4-A281-AD01DB77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FE7C6A-4964-4909-B1B1-7E286E42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BB07E4-EF15-4739-A950-2FC639CA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4293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AC358-D90C-4336-B4D2-1B1493B1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FFF084-743A-4E15-A2A6-3D061F99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3806C8-6BB4-49AC-8535-E0C1211F7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65B36-2AC8-4174-AC4B-F406A9118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D3116D-F204-4DE4-808A-3C66C37D8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0C2342-EBB7-467F-A5D8-90E3C805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CDBC38-C5DF-4F2B-AB7C-CA5FA9E7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D073E1-B28A-47A2-91D3-71F52A0E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420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36B9F-F77D-440A-8602-008ABF61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D76BFB-8F43-4183-AB20-97B40166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8BE99-F08E-454A-A328-1E9DE529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64A15D-8029-4663-8B82-14E25865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400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A6B0FB-D37A-469A-84E7-AD38A6EB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F427EE-39E9-4B5D-94EE-F46A0C50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C2A8EE-CD8A-4F47-9F7E-02B475BC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7383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B851A-4DBB-49E0-8105-6F60125D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DC5D7-6846-4174-B25B-7032E191B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D88EF1-AF63-4327-8BDB-B7159C184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7922A0-C195-4235-857D-8B5D07A3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F573E4-142D-4B40-87F5-747DCC94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8BF1A1-7BAA-4E59-B4F2-056C583E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084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4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96AD9-250F-4336-BF7C-09AE5271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8888FE-0296-46E7-8381-DA15CD187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2C4541-9331-4BA6-898F-F699F9E9B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8BCF2C-1A52-47B2-ACA4-A8CA73C4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CD32C7-4F25-41F4-B9D9-89FA47A3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8D922B-46FD-43E4-9BC5-CCB845EB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83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9CED9-FBE6-4ADD-A570-BB89287D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6AFE0-6B6D-4B75-AB98-FD1C5B938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D3AE38-9234-4A0A-8D3A-883E18DF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9BE220-0EC6-4B00-B874-0F7BEC64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5821D4-5FA9-483B-821D-3BA97604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660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94658C-DC54-45E2-BF1E-543E7685A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F5ACF2-DBC5-4E39-BB11-C671A75F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0AF767-4C6D-42DE-8E9F-4CF106FD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A968F7-2CBE-4F3F-973E-B3B937A4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2424D-B1EB-444D-A97F-BDA16B37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160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238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239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601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223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668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522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80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E2E11-AE13-479B-91E0-28C6CB8D3CFD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0506-D917-4519-BA83-DE802DD8F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42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E475FB-FC30-4358-9438-14EB8F2F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F6B14E-C492-4006-AA41-33134DD69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2D297-588A-488D-A818-2F95AA1A1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023F-BB77-4F79-A880-2FE692B89810}" type="datetimeFigureOut">
              <a:rPr lang="es-CL" smtClean="0"/>
              <a:t>19-03-2023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D35961-F2D2-4663-A196-1FA782E54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3E0E25-8E47-4B7F-ACB2-1E40EB41C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32A5-F9DD-4BE9-9E3A-568AA3188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885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C37FC6-D72E-4CAC-A855-CF3CA8564BFE}"/>
              </a:ext>
            </a:extLst>
          </p:cNvPr>
          <p:cNvSpPr/>
          <p:nvPr/>
        </p:nvSpPr>
        <p:spPr>
          <a:xfrm>
            <a:off x="0" y="1"/>
            <a:ext cx="12191999" cy="326822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206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AFA19-1C9D-4CD7-A7A1-7F629F822871}"/>
              </a:ext>
            </a:extLst>
          </p:cNvPr>
          <p:cNvSpPr/>
          <p:nvPr/>
        </p:nvSpPr>
        <p:spPr>
          <a:xfrm>
            <a:off x="1260260" y="682591"/>
            <a:ext cx="9195444" cy="1262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D757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Daytona" panose="020B0604020202020204" pitchFamily="34" charset="0"/>
              </a:rPr>
              <a:t>“POWER BI </a:t>
            </a:r>
            <a:r>
              <a:rPr lang="en-US" sz="72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D757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ytona" panose="020B0604020202020204" pitchFamily="34" charset="0"/>
              </a:rPr>
              <a:t>BÁSICO</a:t>
            </a:r>
            <a:r>
              <a:rPr kumimoji="0" lang="en-US" sz="72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D757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Daytona" panose="020B0604020202020204" pitchFamily="34" charset="0"/>
              </a:rPr>
              <a:t>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746575-D9B4-4A7F-A874-FAF057F20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4" y="3259299"/>
            <a:ext cx="7228115" cy="3598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C24720-5B01-4C8C-9415-AEDB55615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7" t="248" r="10772" b="4409"/>
          <a:stretch/>
        </p:blipFill>
        <p:spPr>
          <a:xfrm>
            <a:off x="0" y="3266834"/>
            <a:ext cx="4963886" cy="35925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09E14F-2705-4134-A931-39D9BB7FC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704" y="1777685"/>
            <a:ext cx="1577675" cy="126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592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Código QR&#10;&#10;Descripción generada automáticamente">
            <a:extLst>
              <a:ext uri="{FF2B5EF4-FFF2-40B4-BE49-F238E27FC236}">
                <a16:creationId xmlns:a16="http://schemas.microsoft.com/office/drawing/2014/main" id="{45DA91F0-8447-D046-9D93-12450EB71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3120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35F121-5B78-EE54-0157-91CE0913B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2" y="1166327"/>
            <a:ext cx="5001181" cy="40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72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076" y="3762114"/>
            <a:ext cx="5397237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accent2"/>
                </a:solidFill>
                <a:latin typeface="Amasis MT Pro Medium" panose="02040604050005020304" pitchFamily="18" charset="0"/>
              </a:rPr>
              <a:t>RELATORA ESPECIALISTA:</a:t>
            </a:r>
            <a:br>
              <a:rPr lang="en-US" sz="2100" b="1" dirty="0">
                <a:solidFill>
                  <a:schemeClr val="accent2"/>
                </a:solidFill>
                <a:latin typeface="Amasis MT Pro Medium" panose="02040604050005020304" pitchFamily="18" charset="0"/>
              </a:rPr>
            </a:br>
            <a:r>
              <a:rPr lang="en-US" sz="2400" b="1" dirty="0">
                <a:solidFill>
                  <a:srgbClr val="800080"/>
                </a:solidFill>
                <a:latin typeface="Amasis MT Pro Medium" panose="02040604050005020304" pitchFamily="18" charset="0"/>
              </a:rPr>
              <a:t>JACQUELINE MANRÍQUEZ BARRÍA</a:t>
            </a:r>
            <a:br>
              <a:rPr lang="en-US" sz="2400" b="1" dirty="0"/>
            </a:br>
            <a:br>
              <a:rPr lang="en-US" sz="2100" b="1" dirty="0"/>
            </a:br>
            <a:endParaRPr lang="en-US" sz="2100" b="1" dirty="0"/>
          </a:p>
        </p:txBody>
      </p:sp>
      <p:pic>
        <p:nvPicPr>
          <p:cNvPr id="3" name="Imagen 2" descr="Mujer con la mano en la cara&#10;&#10;Descripción generada automáticamente con confianza media">
            <a:extLst>
              <a:ext uri="{FF2B5EF4-FFF2-40B4-BE49-F238E27FC236}">
                <a16:creationId xmlns:a16="http://schemas.microsoft.com/office/drawing/2014/main" id="{6B54A81D-3746-4B79-A7AF-5A47127A9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8" r="10171" b="3"/>
          <a:stretch/>
        </p:blipFill>
        <p:spPr>
          <a:xfrm>
            <a:off x="1336431" y="561354"/>
            <a:ext cx="2839466" cy="2733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5" name="Freeform: Shape 74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" name="Imagen 5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116E620-891E-47C9-B954-95C7B35D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694" y="4813948"/>
            <a:ext cx="2380115" cy="19040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36" name="Arc 76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" name="CuadroTexto 2">
            <a:extLst>
              <a:ext uri="{FF2B5EF4-FFF2-40B4-BE49-F238E27FC236}">
                <a16:creationId xmlns:a16="http://schemas.microsoft.com/office/drawing/2014/main" id="{B43C313B-7E84-43D9-B067-F4524EB60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370036"/>
              </p:ext>
            </p:extLst>
          </p:nvPr>
        </p:nvGraphicFramePr>
        <p:xfrm>
          <a:off x="6151294" y="561354"/>
          <a:ext cx="5875865" cy="615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817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C37FC6-D72E-4CAC-A855-CF3CA8564BFE}"/>
              </a:ext>
            </a:extLst>
          </p:cNvPr>
          <p:cNvSpPr/>
          <p:nvPr/>
        </p:nvSpPr>
        <p:spPr>
          <a:xfrm>
            <a:off x="0" y="1"/>
            <a:ext cx="12191999" cy="326822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206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AFA19-1C9D-4CD7-A7A1-7F629F822871}"/>
              </a:ext>
            </a:extLst>
          </p:cNvPr>
          <p:cNvSpPr/>
          <p:nvPr/>
        </p:nvSpPr>
        <p:spPr>
          <a:xfrm>
            <a:off x="1260260" y="682591"/>
            <a:ext cx="9195444" cy="1262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D757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Daytona" panose="020B0604020202020204" pitchFamily="34" charset="0"/>
              </a:rPr>
              <a:t>“POWER BI </a:t>
            </a:r>
            <a:r>
              <a:rPr lang="en-US" sz="72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D757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ytona" panose="020B0604020202020204" pitchFamily="34" charset="0"/>
              </a:rPr>
              <a:t>BÁSICO</a:t>
            </a:r>
            <a:r>
              <a:rPr kumimoji="0" lang="en-US" sz="72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D757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Daytona" panose="020B0604020202020204" pitchFamily="34" charset="0"/>
              </a:rPr>
              <a:t>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746575-D9B4-4A7F-A874-FAF057F20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4" y="3259299"/>
            <a:ext cx="7228115" cy="3598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C24720-5B01-4C8C-9415-AEDB55615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7" t="248" r="10772" b="4409"/>
          <a:stretch/>
        </p:blipFill>
        <p:spPr>
          <a:xfrm>
            <a:off x="0" y="3266834"/>
            <a:ext cx="4963886" cy="35925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09E14F-2705-4134-A931-39D9BB7FC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704" y="1777685"/>
            <a:ext cx="1577675" cy="126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3928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9341</TotalTime>
  <Words>117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Amasis MT Pro Medium</vt:lpstr>
      <vt:lpstr>Arial</vt:lpstr>
      <vt:lpstr>Calibri</vt:lpstr>
      <vt:lpstr>Calibri Light</vt:lpstr>
      <vt:lpstr>Daytona</vt:lpstr>
      <vt:lpstr>Tema de Office</vt:lpstr>
      <vt:lpstr>1_Tema de Office</vt:lpstr>
      <vt:lpstr>Presentación de PowerPoint</vt:lpstr>
      <vt:lpstr>Presentación de PowerPoint</vt:lpstr>
      <vt:lpstr>RELATORA ESPECIALISTA: JACQUELINE MANRÍQUEZ BARRÍA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Gallardo Olivares</dc:creator>
  <cp:lastModifiedBy>Miguel Gallardo Olivares</cp:lastModifiedBy>
  <cp:revision>105</cp:revision>
  <dcterms:created xsi:type="dcterms:W3CDTF">2020-08-31T21:32:41Z</dcterms:created>
  <dcterms:modified xsi:type="dcterms:W3CDTF">2023-03-19T20:52:11Z</dcterms:modified>
</cp:coreProperties>
</file>