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0" r:id="rId2"/>
  </p:sldMasterIdLst>
  <p:notesMasterIdLst>
    <p:notesMasterId r:id="rId11"/>
  </p:notesMasterIdLst>
  <p:sldIdLst>
    <p:sldId id="280" r:id="rId3"/>
    <p:sldId id="310" r:id="rId4"/>
    <p:sldId id="311" r:id="rId5"/>
    <p:sldId id="309" r:id="rId6"/>
    <p:sldId id="312" r:id="rId7"/>
    <p:sldId id="279" r:id="rId8"/>
    <p:sldId id="278" r:id="rId9"/>
    <p:sldId id="31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E9"/>
    <a:srgbClr val="FFFDFB"/>
    <a:srgbClr val="FFE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C3711D9-C097-4EFD-8D00-CBB9BA31CC4B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GRÁFICOS</a:t>
          </a:r>
        </a:p>
      </dgm:t>
    </dgm:pt>
    <dgm:pt modelId="{3EDA12E1-D396-45F0-9164-64C1F2B3D076}" type="parTrans" cxnId="{52D31F47-FD43-43EA-A720-D9896C01428A}">
      <dgm:prSet/>
      <dgm:spPr/>
      <dgm:t>
        <a:bodyPr/>
        <a:lstStyle/>
        <a:p>
          <a:endParaRPr lang="es-ES"/>
        </a:p>
      </dgm:t>
    </dgm:pt>
    <dgm:pt modelId="{53D8BF61-EB52-4DEB-81D3-71743D7C0F79}" type="sibTrans" cxnId="{52D31F47-FD43-43EA-A720-D9896C01428A}">
      <dgm:prSet phldrT="3" phldr="0"/>
      <dgm:spPr/>
      <dgm:t>
        <a:bodyPr/>
        <a:lstStyle/>
        <a:p>
          <a:r>
            <a:rPr lang="es-ES"/>
            <a:t>3</a:t>
          </a:r>
        </a:p>
      </dgm:t>
    </dgm:pt>
    <dgm:pt modelId="{D686E039-498B-42BA-B20F-E21042B2E06E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FILTROS</a:t>
          </a:r>
        </a:p>
      </dgm:t>
    </dgm:pt>
    <dgm:pt modelId="{7AFDE988-65FE-4222-816B-C0FFAEBCD7B5}" type="parTrans" cxnId="{77968A03-337E-47EB-B851-ADD57AABDE82}">
      <dgm:prSet/>
      <dgm:spPr/>
      <dgm:t>
        <a:bodyPr/>
        <a:lstStyle/>
        <a:p>
          <a:endParaRPr lang="es-ES"/>
        </a:p>
      </dgm:t>
    </dgm:pt>
    <dgm:pt modelId="{F742D13F-F363-411D-B897-8B99B9FB6858}" type="sibTrans" cxnId="{77968A03-337E-47EB-B851-ADD57AABDE82}">
      <dgm:prSet phldrT="5" phldr="0"/>
      <dgm:spPr/>
      <dgm:t>
        <a:bodyPr/>
        <a:lstStyle/>
        <a:p>
          <a:r>
            <a:rPr lang="es-ES"/>
            <a:t>5</a:t>
          </a:r>
        </a:p>
      </dgm:t>
    </dgm:pt>
    <dgm:pt modelId="{FCF16680-5D51-475F-8884-F6E00F813F18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MANEJO DE LISTAS</a:t>
          </a:r>
        </a:p>
      </dgm:t>
    </dgm:pt>
    <dgm:pt modelId="{037FD028-056C-4E95-AB9B-3A497CE572CB}" type="parTrans" cxnId="{9C138534-4E75-4D15-90FE-B77D4B80E5BE}">
      <dgm:prSet/>
      <dgm:spPr/>
      <dgm:t>
        <a:bodyPr/>
        <a:lstStyle/>
        <a:p>
          <a:endParaRPr lang="es-ES"/>
        </a:p>
      </dgm:t>
    </dgm:pt>
    <dgm:pt modelId="{68173C79-A4BC-4D76-897A-DD50BAFA0E51}" type="sibTrans" cxnId="{9C138534-4E75-4D15-90FE-B77D4B80E5BE}">
      <dgm:prSet phldrT="4" phldr="0"/>
      <dgm:spPr/>
      <dgm:t>
        <a:bodyPr/>
        <a:lstStyle/>
        <a:p>
          <a:r>
            <a:rPr lang="es-ES"/>
            <a:t>4</a:t>
          </a:r>
        </a:p>
      </dgm:t>
    </dgm:pt>
    <dgm:pt modelId="{1C194BD5-A94D-4BA4-A4AF-911AE7EA5C24}">
      <dgm:prSet custT="1"/>
      <dgm:spPr>
        <a:solidFill>
          <a:schemeClr val="bg2">
            <a:lumMod val="90000"/>
            <a:alpha val="90000"/>
          </a:schemeClr>
        </a:solidFill>
      </dgm:spPr>
      <dgm:t>
        <a:bodyPr lIns="288000" rtlCol="0"/>
        <a:lstStyle/>
        <a:p>
          <a:pPr algn="ctr" rtl="0"/>
          <a:r>
            <a:rPr lang="es-ES" sz="1100" b="0" noProof="0" dirty="0"/>
            <a:t>REFERENCIAS</a:t>
          </a:r>
        </a:p>
      </dgm:t>
    </dgm:pt>
    <dgm:pt modelId="{34A08DAE-251D-4764-9A96-3B20169E96DB}" type="parTrans" cxnId="{F8405FE8-2B3E-42B1-A507-C9D4C79C6701}">
      <dgm:prSet/>
      <dgm:spPr/>
      <dgm:t>
        <a:bodyPr/>
        <a:lstStyle/>
        <a:p>
          <a:endParaRPr lang="es-ES"/>
        </a:p>
      </dgm:t>
    </dgm:pt>
    <dgm:pt modelId="{7E69F1C7-A12C-4D6E-9691-A9E2DF71B839}" type="sibTrans" cxnId="{F8405FE8-2B3E-42B1-A507-C9D4C79C6701}">
      <dgm:prSet phldrT="2" phldr="0"/>
      <dgm:spPr>
        <a:solidFill>
          <a:srgbClr val="FF9933"/>
        </a:solidFill>
      </dgm:spPr>
      <dgm:t>
        <a:bodyPr/>
        <a:lstStyle/>
        <a:p>
          <a:r>
            <a:rPr lang="es-ES"/>
            <a:t>2</a:t>
          </a:r>
        </a:p>
      </dgm:t>
    </dgm:pt>
    <dgm:pt modelId="{2D861F19-9384-4813-85EE-23A24C63E382}">
      <dgm:prSet custT="1"/>
      <dgm:spPr/>
      <dgm:t>
        <a:bodyPr lIns="288000" rtlCol="0"/>
        <a:lstStyle/>
        <a:p>
          <a:pPr algn="ctr" rtl="0"/>
          <a:r>
            <a:rPr lang="es-ES" sz="1000" noProof="0" dirty="0"/>
            <a:t>SUBTOTALES</a:t>
          </a:r>
        </a:p>
      </dgm:t>
    </dgm:pt>
    <dgm:pt modelId="{A8118601-A322-4233-8518-7D8847D58AE9}" type="parTrans" cxnId="{EC32E025-AF1F-4FDE-88C4-95B93B081B68}">
      <dgm:prSet/>
      <dgm:spPr/>
      <dgm:t>
        <a:bodyPr/>
        <a:lstStyle/>
        <a:p>
          <a:endParaRPr lang="es-ES"/>
        </a:p>
      </dgm:t>
    </dgm:pt>
    <dgm:pt modelId="{B96E8590-B687-4986-BB53-A0ACA589AB7E}" type="sibTrans" cxnId="{EC32E025-AF1F-4FDE-88C4-95B93B081B68}">
      <dgm:prSet phldrT="6" phldr="0"/>
      <dgm:spPr/>
      <dgm:t>
        <a:bodyPr/>
        <a:lstStyle/>
        <a:p>
          <a:r>
            <a:rPr lang="es-ES"/>
            <a:t>6</a:t>
          </a:r>
        </a:p>
      </dgm:t>
    </dgm:pt>
    <dgm:pt modelId="{7FAC7C06-A92E-43D2-ADA3-8FC014AAB217}">
      <dgm:prSet custT="1"/>
      <dgm:spPr/>
      <dgm:t>
        <a:bodyPr lIns="288000" rtlCol="0"/>
        <a:lstStyle/>
        <a:p>
          <a:pPr algn="ctr" rtl="0"/>
          <a:r>
            <a:rPr lang="es-ES" sz="1000" noProof="0" dirty="0"/>
            <a:t>GENERALIDADES</a:t>
          </a:r>
        </a:p>
      </dgm:t>
    </dgm:pt>
    <dgm:pt modelId="{7A0D281F-00CD-4EE2-A1A7-1CB6C0CADD5F}" type="parTrans" cxnId="{2FE7018C-5F49-41BD-9CAA-F8C67406C537}">
      <dgm:prSet/>
      <dgm:spPr/>
      <dgm:t>
        <a:bodyPr/>
        <a:lstStyle/>
        <a:p>
          <a:endParaRPr lang="es-ES"/>
        </a:p>
      </dgm:t>
    </dgm:pt>
    <dgm:pt modelId="{143ACCD2-C629-4A08-B752-9CB5014C1075}" type="sibTrans" cxnId="{2FE7018C-5F49-41BD-9CAA-F8C67406C537}">
      <dgm:prSet phldrT="1" phldr="0"/>
      <dgm:spPr/>
      <dgm:t>
        <a:bodyPr/>
        <a:lstStyle/>
        <a:p>
          <a:r>
            <a:rPr lang="es-ES"/>
            <a:t>1</a:t>
          </a:r>
        </a:p>
      </dgm:t>
    </dgm:pt>
    <dgm:pt modelId="{91458F50-6C0B-4104-8A8C-7137DD0A8070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TABLAS DINÁMICAS</a:t>
          </a:r>
        </a:p>
      </dgm:t>
    </dgm:pt>
    <dgm:pt modelId="{5E9517D9-E4B7-4931-8750-C2E18DCC8D58}" type="parTrans" cxnId="{9C309E5B-63DC-4EBF-A61E-625BF06313A0}">
      <dgm:prSet/>
      <dgm:spPr/>
      <dgm:t>
        <a:bodyPr/>
        <a:lstStyle/>
        <a:p>
          <a:endParaRPr lang="es-ES"/>
        </a:p>
      </dgm:t>
    </dgm:pt>
    <dgm:pt modelId="{CAAD7A27-3B73-4A55-B22E-1A4223E921BE}" type="sibTrans" cxnId="{9C309E5B-63DC-4EBF-A61E-625BF06313A0}">
      <dgm:prSet phldrT="7" phldr="0"/>
      <dgm:spPr/>
      <dgm:t>
        <a:bodyPr/>
        <a:lstStyle/>
        <a:p>
          <a:r>
            <a:rPr lang="es-ES"/>
            <a:t>7</a:t>
          </a:r>
        </a:p>
      </dgm:t>
    </dgm:pt>
    <dgm:pt modelId="{21147B57-206F-40FC-996F-C98B912F8F88}">
      <dgm:prSet custT="1"/>
      <dgm:spPr/>
      <dgm:t>
        <a:bodyPr lIns="288000" rtlCol="0"/>
        <a:lstStyle/>
        <a:p>
          <a:pPr rtl="0"/>
          <a:r>
            <a:rPr lang="es-ES" sz="1050" noProof="0" dirty="0"/>
            <a:t>FUNCIONES</a:t>
          </a:r>
        </a:p>
      </dgm:t>
    </dgm:pt>
    <dgm:pt modelId="{D51554CF-5D2C-4D53-B4FC-5F0C1B6E8D13}" type="parTrans" cxnId="{8B15F44D-1C14-4DF7-A4E5-93D14D67FAF6}">
      <dgm:prSet/>
      <dgm:spPr/>
      <dgm:t>
        <a:bodyPr/>
        <a:lstStyle/>
        <a:p>
          <a:endParaRPr lang="es-CL"/>
        </a:p>
      </dgm:t>
    </dgm:pt>
    <dgm:pt modelId="{A1922927-8275-47E5-8FEE-5170E8599F2E}" type="sibTrans" cxnId="{8B15F44D-1C14-4DF7-A4E5-93D14D67FAF6}">
      <dgm:prSet phldrT="8" phldr="0"/>
      <dgm:spPr/>
      <dgm:t>
        <a:bodyPr/>
        <a:lstStyle/>
        <a:p>
          <a:r>
            <a:rPr lang="es-CL"/>
            <a:t>8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18C34AE0-B3BC-4980-BB60-1749C73C3F40}" type="pres">
      <dgm:prSet presAssocID="{7FAC7C06-A92E-43D2-ADA3-8FC014AAB217}" presName="compositeNode" presStyleCnt="0">
        <dgm:presLayoutVars>
          <dgm:bulletEnabled val="1"/>
        </dgm:presLayoutVars>
      </dgm:prSet>
      <dgm:spPr/>
    </dgm:pt>
    <dgm:pt modelId="{459998FB-CA6D-4C24-B5F3-FAC51B3E39A1}" type="pres">
      <dgm:prSet presAssocID="{7FAC7C06-A92E-43D2-ADA3-8FC014AAB217}" presName="bgRect" presStyleLbl="bgAccFollowNode1" presStyleIdx="0" presStyleCnt="8" custScaleX="115537"/>
      <dgm:spPr/>
    </dgm:pt>
    <dgm:pt modelId="{2D6FC230-08BA-4C5C-9BCE-AAB02EF1D4DC}" type="pres">
      <dgm:prSet presAssocID="{143ACCD2-C629-4A08-B752-9CB5014C1075}" presName="sibTransNodeCircle" presStyleLbl="alignNode1" presStyleIdx="0" presStyleCnt="16">
        <dgm:presLayoutVars>
          <dgm:chMax val="0"/>
          <dgm:bulletEnabled/>
        </dgm:presLayoutVars>
      </dgm:prSet>
      <dgm:spPr/>
    </dgm:pt>
    <dgm:pt modelId="{CFA17299-B9E6-45A8-AE45-7466A3958C06}" type="pres">
      <dgm:prSet presAssocID="{7FAC7C06-A92E-43D2-ADA3-8FC014AAB217}" presName="bottomLine" presStyleLbl="alignNode1" presStyleIdx="1" presStyleCnt="16">
        <dgm:presLayoutVars/>
      </dgm:prSet>
      <dgm:spPr/>
    </dgm:pt>
    <dgm:pt modelId="{CE614633-7DB1-44F8-A04F-D2A7BB740E6D}" type="pres">
      <dgm:prSet presAssocID="{7FAC7C06-A92E-43D2-ADA3-8FC014AAB217}" presName="nodeText" presStyleLbl="bgAccFollowNode1" presStyleIdx="0" presStyleCnt="8">
        <dgm:presLayoutVars>
          <dgm:bulletEnabled val="1"/>
        </dgm:presLayoutVars>
      </dgm:prSet>
      <dgm:spPr/>
    </dgm:pt>
    <dgm:pt modelId="{585371A2-5423-480B-96AB-A48DB5AB1470}" type="pres">
      <dgm:prSet presAssocID="{143ACCD2-C629-4A08-B752-9CB5014C1075}" presName="sibTrans" presStyleCnt="0"/>
      <dgm:spPr/>
    </dgm:pt>
    <dgm:pt modelId="{A0BB1B4D-5484-4752-81C4-C919D32AA021}" type="pres">
      <dgm:prSet presAssocID="{1C194BD5-A94D-4BA4-A4AF-911AE7EA5C24}" presName="compositeNode" presStyleCnt="0">
        <dgm:presLayoutVars>
          <dgm:bulletEnabled val="1"/>
        </dgm:presLayoutVars>
      </dgm:prSet>
      <dgm:spPr/>
    </dgm:pt>
    <dgm:pt modelId="{033B3ED5-56F8-4225-A465-A877FDE3761E}" type="pres">
      <dgm:prSet presAssocID="{1C194BD5-A94D-4BA4-A4AF-911AE7EA5C24}" presName="bgRect" presStyleLbl="bgAccFollowNode1" presStyleIdx="1" presStyleCnt="8"/>
      <dgm:spPr/>
    </dgm:pt>
    <dgm:pt modelId="{42B4A7EA-B3AF-4CFE-A0CF-FD0A192F2CBC}" type="pres">
      <dgm:prSet presAssocID="{7E69F1C7-A12C-4D6E-9691-A9E2DF71B839}" presName="sibTransNodeCircle" presStyleLbl="alignNode1" presStyleIdx="2" presStyleCnt="16">
        <dgm:presLayoutVars>
          <dgm:chMax val="0"/>
          <dgm:bulletEnabled/>
        </dgm:presLayoutVars>
      </dgm:prSet>
      <dgm:spPr/>
    </dgm:pt>
    <dgm:pt modelId="{D7A7D75F-C041-4430-8F42-C99814FC9540}" type="pres">
      <dgm:prSet presAssocID="{1C194BD5-A94D-4BA4-A4AF-911AE7EA5C24}" presName="bottomLine" presStyleLbl="alignNode1" presStyleIdx="3" presStyleCnt="16">
        <dgm:presLayoutVars/>
      </dgm:prSet>
      <dgm:spPr/>
    </dgm:pt>
    <dgm:pt modelId="{02FE5972-8C9F-4E94-AF6F-86EAC5500029}" type="pres">
      <dgm:prSet presAssocID="{1C194BD5-A94D-4BA4-A4AF-911AE7EA5C24}" presName="nodeText" presStyleLbl="bgAccFollowNode1" presStyleIdx="1" presStyleCnt="8">
        <dgm:presLayoutVars>
          <dgm:bulletEnabled val="1"/>
        </dgm:presLayoutVars>
      </dgm:prSet>
      <dgm:spPr/>
    </dgm:pt>
    <dgm:pt modelId="{E18EADAB-1B4A-4F56-94CE-84BADC08D596}" type="pres">
      <dgm:prSet presAssocID="{7E69F1C7-A12C-4D6E-9691-A9E2DF71B839}" presName="sibTrans" presStyleCnt="0"/>
      <dgm:spPr/>
    </dgm:pt>
    <dgm:pt modelId="{3B305BD9-A826-4ED0-9AA9-5E8DDCEA8EC6}" type="pres">
      <dgm:prSet presAssocID="{EC3711D9-C097-4EFD-8D00-CBB9BA31CC4B}" presName="compositeNode" presStyleCnt="0">
        <dgm:presLayoutVars>
          <dgm:bulletEnabled val="1"/>
        </dgm:presLayoutVars>
      </dgm:prSet>
      <dgm:spPr/>
    </dgm:pt>
    <dgm:pt modelId="{A80E1889-C638-410B-8F13-9694D24BEEF2}" type="pres">
      <dgm:prSet presAssocID="{EC3711D9-C097-4EFD-8D00-CBB9BA31CC4B}" presName="bgRect" presStyleLbl="bgAccFollowNode1" presStyleIdx="2" presStyleCnt="8"/>
      <dgm:spPr/>
    </dgm:pt>
    <dgm:pt modelId="{F7EC77F1-1FC8-4C9E-A910-E05F2113198E}" type="pres">
      <dgm:prSet presAssocID="{53D8BF61-EB52-4DEB-81D3-71743D7C0F79}" presName="sibTransNodeCircle" presStyleLbl="alignNode1" presStyleIdx="4" presStyleCnt="16">
        <dgm:presLayoutVars>
          <dgm:chMax val="0"/>
          <dgm:bulletEnabled/>
        </dgm:presLayoutVars>
      </dgm:prSet>
      <dgm:spPr/>
    </dgm:pt>
    <dgm:pt modelId="{DF887E32-01A2-4E52-BBA4-A92EF2E893AE}" type="pres">
      <dgm:prSet presAssocID="{EC3711D9-C097-4EFD-8D00-CBB9BA31CC4B}" presName="bottomLine" presStyleLbl="alignNode1" presStyleIdx="5" presStyleCnt="16">
        <dgm:presLayoutVars/>
      </dgm:prSet>
      <dgm:spPr/>
    </dgm:pt>
    <dgm:pt modelId="{B3E8D2FB-7374-41FF-A2C3-E6D3813B0A00}" type="pres">
      <dgm:prSet presAssocID="{EC3711D9-C097-4EFD-8D00-CBB9BA31CC4B}" presName="nodeText" presStyleLbl="bgAccFollowNode1" presStyleIdx="2" presStyleCnt="8">
        <dgm:presLayoutVars>
          <dgm:bulletEnabled val="1"/>
        </dgm:presLayoutVars>
      </dgm:prSet>
      <dgm:spPr/>
    </dgm:pt>
    <dgm:pt modelId="{05034CA2-7DF8-4E76-97C0-32CB699EFD10}" type="pres">
      <dgm:prSet presAssocID="{53D8BF61-EB52-4DEB-81D3-71743D7C0F79}" presName="sibTrans" presStyleCnt="0"/>
      <dgm:spPr/>
    </dgm:pt>
    <dgm:pt modelId="{ECBC0F4B-326E-4277-A72A-5659E89173A1}" type="pres">
      <dgm:prSet presAssocID="{FCF16680-5D51-475F-8884-F6E00F813F18}" presName="compositeNode" presStyleCnt="0">
        <dgm:presLayoutVars>
          <dgm:bulletEnabled val="1"/>
        </dgm:presLayoutVars>
      </dgm:prSet>
      <dgm:spPr/>
    </dgm:pt>
    <dgm:pt modelId="{8A42F742-362F-4960-9F1A-0C80A4367BC6}" type="pres">
      <dgm:prSet presAssocID="{FCF16680-5D51-475F-8884-F6E00F813F18}" presName="bgRect" presStyleLbl="bgAccFollowNode1" presStyleIdx="3" presStyleCnt="8"/>
      <dgm:spPr/>
    </dgm:pt>
    <dgm:pt modelId="{80984377-AC11-48C1-9C89-B93F2C31D125}" type="pres">
      <dgm:prSet presAssocID="{68173C79-A4BC-4D76-897A-DD50BAFA0E51}" presName="sibTransNodeCircle" presStyleLbl="alignNode1" presStyleIdx="6" presStyleCnt="16">
        <dgm:presLayoutVars>
          <dgm:chMax val="0"/>
          <dgm:bulletEnabled/>
        </dgm:presLayoutVars>
      </dgm:prSet>
      <dgm:spPr/>
    </dgm:pt>
    <dgm:pt modelId="{5FCD8834-791E-4A36-9864-4E05578AE8CA}" type="pres">
      <dgm:prSet presAssocID="{FCF16680-5D51-475F-8884-F6E00F813F18}" presName="bottomLine" presStyleLbl="alignNode1" presStyleIdx="7" presStyleCnt="16">
        <dgm:presLayoutVars/>
      </dgm:prSet>
      <dgm:spPr/>
    </dgm:pt>
    <dgm:pt modelId="{DD11E2D3-9CD8-4C7D-97E6-54786BB5978F}" type="pres">
      <dgm:prSet presAssocID="{FCF16680-5D51-475F-8884-F6E00F813F18}" presName="nodeText" presStyleLbl="bgAccFollowNode1" presStyleIdx="3" presStyleCnt="8">
        <dgm:presLayoutVars>
          <dgm:bulletEnabled val="1"/>
        </dgm:presLayoutVars>
      </dgm:prSet>
      <dgm:spPr/>
    </dgm:pt>
    <dgm:pt modelId="{14153D9E-5195-4EA1-A8A5-1F8FAD269437}" type="pres">
      <dgm:prSet presAssocID="{68173C79-A4BC-4D76-897A-DD50BAFA0E51}" presName="sibTrans" presStyleCnt="0"/>
      <dgm:spPr/>
    </dgm:pt>
    <dgm:pt modelId="{46EFDA4D-0110-4738-AF59-65AECE8ABD8B}" type="pres">
      <dgm:prSet presAssocID="{D686E039-498B-42BA-B20F-E21042B2E06E}" presName="compositeNode" presStyleCnt="0">
        <dgm:presLayoutVars>
          <dgm:bulletEnabled val="1"/>
        </dgm:presLayoutVars>
      </dgm:prSet>
      <dgm:spPr/>
    </dgm:pt>
    <dgm:pt modelId="{3775FB7B-C929-41E7-ACE3-DFF38CEC3EF4}" type="pres">
      <dgm:prSet presAssocID="{D686E039-498B-42BA-B20F-E21042B2E06E}" presName="bgRect" presStyleLbl="bgAccFollowNode1" presStyleIdx="4" presStyleCnt="8"/>
      <dgm:spPr/>
    </dgm:pt>
    <dgm:pt modelId="{1C28504B-EA54-41D1-AE30-17D334786D47}" type="pres">
      <dgm:prSet presAssocID="{F742D13F-F363-411D-B897-8B99B9FB6858}" presName="sibTransNodeCircle" presStyleLbl="alignNode1" presStyleIdx="8" presStyleCnt="16">
        <dgm:presLayoutVars>
          <dgm:chMax val="0"/>
          <dgm:bulletEnabled/>
        </dgm:presLayoutVars>
      </dgm:prSet>
      <dgm:spPr/>
    </dgm:pt>
    <dgm:pt modelId="{217EEC72-B9F0-419C-9171-42251EF5BC75}" type="pres">
      <dgm:prSet presAssocID="{D686E039-498B-42BA-B20F-E21042B2E06E}" presName="bottomLine" presStyleLbl="alignNode1" presStyleIdx="9" presStyleCnt="16">
        <dgm:presLayoutVars/>
      </dgm:prSet>
      <dgm:spPr/>
    </dgm:pt>
    <dgm:pt modelId="{56F920EA-BE2A-407A-A43B-CDC45440B0A9}" type="pres">
      <dgm:prSet presAssocID="{D686E039-498B-42BA-B20F-E21042B2E06E}" presName="nodeText" presStyleLbl="bgAccFollowNode1" presStyleIdx="4" presStyleCnt="8">
        <dgm:presLayoutVars>
          <dgm:bulletEnabled val="1"/>
        </dgm:presLayoutVars>
      </dgm:prSet>
      <dgm:spPr/>
    </dgm:pt>
    <dgm:pt modelId="{EEB03A95-5B92-4CE2-8564-F177C9945E8C}" type="pres">
      <dgm:prSet presAssocID="{F742D13F-F363-411D-B897-8B99B9FB6858}" presName="sibTrans" presStyleCnt="0"/>
      <dgm:spPr/>
    </dgm:pt>
    <dgm:pt modelId="{D74DD199-9116-4F92-B133-725F5621D572}" type="pres">
      <dgm:prSet presAssocID="{2D861F19-9384-4813-85EE-23A24C63E382}" presName="compositeNode" presStyleCnt="0">
        <dgm:presLayoutVars>
          <dgm:bulletEnabled val="1"/>
        </dgm:presLayoutVars>
      </dgm:prSet>
      <dgm:spPr/>
    </dgm:pt>
    <dgm:pt modelId="{06F4F623-BC95-46C7-8F8F-1399EE76DF6B}" type="pres">
      <dgm:prSet presAssocID="{2D861F19-9384-4813-85EE-23A24C63E382}" presName="bgRect" presStyleLbl="bgAccFollowNode1" presStyleIdx="5" presStyleCnt="8" custScaleX="100230"/>
      <dgm:spPr/>
    </dgm:pt>
    <dgm:pt modelId="{901AA97A-46DC-4464-9D23-6FF53371620D}" type="pres">
      <dgm:prSet presAssocID="{B96E8590-B687-4986-BB53-A0ACA589AB7E}" presName="sibTransNodeCircle" presStyleLbl="alignNode1" presStyleIdx="10" presStyleCnt="16">
        <dgm:presLayoutVars>
          <dgm:chMax val="0"/>
          <dgm:bulletEnabled/>
        </dgm:presLayoutVars>
      </dgm:prSet>
      <dgm:spPr/>
    </dgm:pt>
    <dgm:pt modelId="{73196448-B1D3-4274-8A2E-533DBEEF02C7}" type="pres">
      <dgm:prSet presAssocID="{2D861F19-9384-4813-85EE-23A24C63E382}" presName="bottomLine" presStyleLbl="alignNode1" presStyleIdx="11" presStyleCnt="16">
        <dgm:presLayoutVars/>
      </dgm:prSet>
      <dgm:spPr/>
    </dgm:pt>
    <dgm:pt modelId="{F5F96AA4-2205-4141-ADBE-9C43C49F332F}" type="pres">
      <dgm:prSet presAssocID="{2D861F19-9384-4813-85EE-23A24C63E382}" presName="nodeText" presStyleLbl="bgAccFollowNode1" presStyleIdx="5" presStyleCnt="8">
        <dgm:presLayoutVars>
          <dgm:bulletEnabled val="1"/>
        </dgm:presLayoutVars>
      </dgm:prSet>
      <dgm:spPr/>
    </dgm:pt>
    <dgm:pt modelId="{E6D601FF-7C82-4C89-807F-02CBBFB80967}" type="pres">
      <dgm:prSet presAssocID="{B96E8590-B687-4986-BB53-A0ACA589AB7E}" presName="sibTrans" presStyleCnt="0"/>
      <dgm:spPr/>
    </dgm:pt>
    <dgm:pt modelId="{2EE77CE6-2436-4E4B-902C-6454BCEDF363}" type="pres">
      <dgm:prSet presAssocID="{91458F50-6C0B-4104-8A8C-7137DD0A8070}" presName="compositeNode" presStyleCnt="0">
        <dgm:presLayoutVars>
          <dgm:bulletEnabled val="1"/>
        </dgm:presLayoutVars>
      </dgm:prSet>
      <dgm:spPr/>
    </dgm:pt>
    <dgm:pt modelId="{6B7EBCAD-A7D2-49A5-B817-1B27A096E32F}" type="pres">
      <dgm:prSet presAssocID="{91458F50-6C0B-4104-8A8C-7137DD0A8070}" presName="bgRect" presStyleLbl="bgAccFollowNode1" presStyleIdx="6" presStyleCnt="8" custScaleX="114605"/>
      <dgm:spPr/>
    </dgm:pt>
    <dgm:pt modelId="{76A06DE8-9A37-4331-84DD-5FE86B70D4E8}" type="pres">
      <dgm:prSet presAssocID="{CAAD7A27-3B73-4A55-B22E-1A4223E921BE}" presName="sibTransNodeCircle" presStyleLbl="alignNode1" presStyleIdx="12" presStyleCnt="16">
        <dgm:presLayoutVars>
          <dgm:chMax val="0"/>
          <dgm:bulletEnabled/>
        </dgm:presLayoutVars>
      </dgm:prSet>
      <dgm:spPr/>
    </dgm:pt>
    <dgm:pt modelId="{A09563AD-3FBE-4EFB-A313-795C918CF32C}" type="pres">
      <dgm:prSet presAssocID="{91458F50-6C0B-4104-8A8C-7137DD0A8070}" presName="bottomLine" presStyleLbl="alignNode1" presStyleIdx="13" presStyleCnt="16">
        <dgm:presLayoutVars/>
      </dgm:prSet>
      <dgm:spPr/>
    </dgm:pt>
    <dgm:pt modelId="{04C4083E-A6CA-4993-BFD8-55196EFEA412}" type="pres">
      <dgm:prSet presAssocID="{91458F50-6C0B-4104-8A8C-7137DD0A8070}" presName="nodeText" presStyleLbl="bgAccFollowNode1" presStyleIdx="6" presStyleCnt="8">
        <dgm:presLayoutVars>
          <dgm:bulletEnabled val="1"/>
        </dgm:presLayoutVars>
      </dgm:prSet>
      <dgm:spPr/>
    </dgm:pt>
    <dgm:pt modelId="{5D30CC40-C20A-4650-97E2-599DAB67CC47}" type="pres">
      <dgm:prSet presAssocID="{CAAD7A27-3B73-4A55-B22E-1A4223E921BE}" presName="sibTrans" presStyleCnt="0"/>
      <dgm:spPr/>
    </dgm:pt>
    <dgm:pt modelId="{215115C1-DDBA-4307-9C51-2AD3A140153D}" type="pres">
      <dgm:prSet presAssocID="{21147B57-206F-40FC-996F-C98B912F8F88}" presName="compositeNode" presStyleCnt="0">
        <dgm:presLayoutVars>
          <dgm:bulletEnabled val="1"/>
        </dgm:presLayoutVars>
      </dgm:prSet>
      <dgm:spPr/>
    </dgm:pt>
    <dgm:pt modelId="{CD48628D-F64A-41F7-BC4D-8E26A009AC68}" type="pres">
      <dgm:prSet presAssocID="{21147B57-206F-40FC-996F-C98B912F8F88}" presName="bgRect" presStyleLbl="bgAccFollowNode1" presStyleIdx="7" presStyleCnt="8" custScaleX="114605"/>
      <dgm:spPr/>
    </dgm:pt>
    <dgm:pt modelId="{25EF94FF-3E60-4BC9-82F2-DAAE6804D6E0}" type="pres">
      <dgm:prSet presAssocID="{A1922927-8275-47E5-8FEE-5170E8599F2E}" presName="sibTransNodeCircle" presStyleLbl="alignNode1" presStyleIdx="14" presStyleCnt="16">
        <dgm:presLayoutVars>
          <dgm:chMax val="0"/>
          <dgm:bulletEnabled/>
        </dgm:presLayoutVars>
      </dgm:prSet>
      <dgm:spPr/>
    </dgm:pt>
    <dgm:pt modelId="{9D6A7170-95D0-41BC-872C-5FBCB376999A}" type="pres">
      <dgm:prSet presAssocID="{21147B57-206F-40FC-996F-C98B912F8F88}" presName="bottomLine" presStyleLbl="alignNode1" presStyleIdx="15" presStyleCnt="16">
        <dgm:presLayoutVars/>
      </dgm:prSet>
      <dgm:spPr/>
    </dgm:pt>
    <dgm:pt modelId="{1210A639-5F9B-48E0-B0C6-2208BF435816}" type="pres">
      <dgm:prSet presAssocID="{21147B57-206F-40FC-996F-C98B912F8F88}" presName="nodeText" presStyleLbl="bgAccFollowNode1" presStyleIdx="7" presStyleCnt="8">
        <dgm:presLayoutVars>
          <dgm:bulletEnabled val="1"/>
        </dgm:presLayoutVars>
      </dgm:prSet>
      <dgm:spPr/>
    </dgm:pt>
  </dgm:ptLst>
  <dgm:cxnLst>
    <dgm:cxn modelId="{77968A03-337E-47EB-B851-ADD57AABDE82}" srcId="{D0F07F19-1F50-4B42-A7A0-278DF9D25BB1}" destId="{D686E039-498B-42BA-B20F-E21042B2E06E}" srcOrd="4" destOrd="0" parTransId="{7AFDE988-65FE-4222-816B-C0FFAEBCD7B5}" sibTransId="{F742D13F-F363-411D-B897-8B99B9FB6858}"/>
    <dgm:cxn modelId="{2999F506-C8A1-42DE-9B65-253376AF6A9C}" type="presOf" srcId="{1C194BD5-A94D-4BA4-A4AF-911AE7EA5C24}" destId="{033B3ED5-56F8-4225-A465-A877FDE3761E}" srcOrd="0" destOrd="0" presId="urn:microsoft.com/office/officeart/2016/7/layout/BasicLinearProcessNumbered#1"/>
    <dgm:cxn modelId="{5A4B990A-DDC9-4037-992B-79B1F7AECACB}" type="presOf" srcId="{2D861F19-9384-4813-85EE-23A24C63E382}" destId="{06F4F623-BC95-46C7-8F8F-1399EE76DF6B}" srcOrd="0" destOrd="0" presId="urn:microsoft.com/office/officeart/2016/7/layout/BasicLinearProcessNumbered#1"/>
    <dgm:cxn modelId="{D1294F11-7BC1-434D-8EF8-A8930A360F4E}" type="presOf" srcId="{68173C79-A4BC-4D76-897A-DD50BAFA0E51}" destId="{80984377-AC11-48C1-9C89-B93F2C31D125}" srcOrd="0" destOrd="0" presId="urn:microsoft.com/office/officeart/2016/7/layout/BasicLinearProcessNumbered#1"/>
    <dgm:cxn modelId="{A10A4916-C80A-45A9-B81C-DC39583F0575}" type="presOf" srcId="{F742D13F-F363-411D-B897-8B99B9FB6858}" destId="{1C28504B-EA54-41D1-AE30-17D334786D47}" srcOrd="0" destOrd="0" presId="urn:microsoft.com/office/officeart/2016/7/layout/BasicLinearProcessNumbered#1"/>
    <dgm:cxn modelId="{144F951B-116E-411A-8336-81A0413C038E}" type="presOf" srcId="{91458F50-6C0B-4104-8A8C-7137DD0A8070}" destId="{6B7EBCAD-A7D2-49A5-B817-1B27A096E32F}" srcOrd="0" destOrd="0" presId="urn:microsoft.com/office/officeart/2016/7/layout/BasicLinearProcessNumbered#1"/>
    <dgm:cxn modelId="{EC32E025-AF1F-4FDE-88C4-95B93B081B68}" srcId="{D0F07F19-1F50-4B42-A7A0-278DF9D25BB1}" destId="{2D861F19-9384-4813-85EE-23A24C63E382}" srcOrd="5" destOrd="0" parTransId="{A8118601-A322-4233-8518-7D8847D58AE9}" sibTransId="{B96E8590-B687-4986-BB53-A0ACA589AB7E}"/>
    <dgm:cxn modelId="{39176328-C20D-4805-99A5-57DDBAD3ABC3}" type="presOf" srcId="{FCF16680-5D51-475F-8884-F6E00F813F18}" destId="{8A42F742-362F-4960-9F1A-0C80A4367BC6}" srcOrd="0" destOrd="0" presId="urn:microsoft.com/office/officeart/2016/7/layout/BasicLinearProcessNumbered#1"/>
    <dgm:cxn modelId="{9C138534-4E75-4D15-90FE-B77D4B80E5BE}" srcId="{D0F07F19-1F50-4B42-A7A0-278DF9D25BB1}" destId="{FCF16680-5D51-475F-8884-F6E00F813F18}" srcOrd="3" destOrd="0" parTransId="{037FD028-056C-4E95-AB9B-3A497CE572CB}" sibTransId="{68173C79-A4BC-4D76-897A-DD50BAFA0E51}"/>
    <dgm:cxn modelId="{A7CAC635-71A7-410E-97ED-E3F82A6B118A}" type="presOf" srcId="{D686E039-498B-42BA-B20F-E21042B2E06E}" destId="{3775FB7B-C929-41E7-ACE3-DFF38CEC3EF4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9C309E5B-63DC-4EBF-A61E-625BF06313A0}" srcId="{D0F07F19-1F50-4B42-A7A0-278DF9D25BB1}" destId="{91458F50-6C0B-4104-8A8C-7137DD0A8070}" srcOrd="6" destOrd="0" parTransId="{5E9517D9-E4B7-4931-8750-C2E18DCC8D58}" sibTransId="{CAAD7A27-3B73-4A55-B22E-1A4223E921BE}"/>
    <dgm:cxn modelId="{4FCE1762-A7F5-4978-B916-424940BCA6CA}" type="presOf" srcId="{7FAC7C06-A92E-43D2-ADA3-8FC014AAB217}" destId="{CE614633-7DB1-44F8-A04F-D2A7BB740E6D}" srcOrd="1" destOrd="0" presId="urn:microsoft.com/office/officeart/2016/7/layout/BasicLinearProcessNumbered#1"/>
    <dgm:cxn modelId="{8AF1DC65-875E-4AC6-807B-3BC890E53924}" type="presOf" srcId="{A1922927-8275-47E5-8FEE-5170E8599F2E}" destId="{25EF94FF-3E60-4BC9-82F2-DAAE6804D6E0}" srcOrd="0" destOrd="0" presId="urn:microsoft.com/office/officeart/2016/7/layout/BasicLinearProcessNumbered#1"/>
    <dgm:cxn modelId="{52D31F47-FD43-43EA-A720-D9896C01428A}" srcId="{D0F07F19-1F50-4B42-A7A0-278DF9D25BB1}" destId="{EC3711D9-C097-4EFD-8D00-CBB9BA31CC4B}" srcOrd="2" destOrd="0" parTransId="{3EDA12E1-D396-45F0-9164-64C1F2B3D076}" sibTransId="{53D8BF61-EB52-4DEB-81D3-71743D7C0F79}"/>
    <dgm:cxn modelId="{FA781B4C-2184-4792-89E1-18CA7B6AB89D}" type="presOf" srcId="{D686E039-498B-42BA-B20F-E21042B2E06E}" destId="{56F920EA-BE2A-407A-A43B-CDC45440B0A9}" srcOrd="1" destOrd="0" presId="urn:microsoft.com/office/officeart/2016/7/layout/BasicLinearProcessNumbered#1"/>
    <dgm:cxn modelId="{8B15F44D-1C14-4DF7-A4E5-93D14D67FAF6}" srcId="{D0F07F19-1F50-4B42-A7A0-278DF9D25BB1}" destId="{21147B57-206F-40FC-996F-C98B912F8F88}" srcOrd="7" destOrd="0" parTransId="{D51554CF-5D2C-4D53-B4FC-5F0C1B6E8D13}" sibTransId="{A1922927-8275-47E5-8FEE-5170E8599F2E}"/>
    <dgm:cxn modelId="{2CBE3C53-5177-4FFA-A908-1726D8792F1B}" type="presOf" srcId="{21147B57-206F-40FC-996F-C98B912F8F88}" destId="{CD48628D-F64A-41F7-BC4D-8E26A009AC68}" srcOrd="0" destOrd="0" presId="urn:microsoft.com/office/officeart/2016/7/layout/BasicLinearProcessNumbered#1"/>
    <dgm:cxn modelId="{C5127B58-F79F-4E57-BD8A-C967F3CE312F}" type="presOf" srcId="{7E69F1C7-A12C-4D6E-9691-A9E2DF71B839}" destId="{42B4A7EA-B3AF-4CFE-A0CF-FD0A192F2CBC}" srcOrd="0" destOrd="0" presId="urn:microsoft.com/office/officeart/2016/7/layout/BasicLinearProcessNumbered#1"/>
    <dgm:cxn modelId="{793CD979-C173-4912-A156-AE7D53F887AE}" type="presOf" srcId="{FCF16680-5D51-475F-8884-F6E00F813F18}" destId="{DD11E2D3-9CD8-4C7D-97E6-54786BB5978F}" srcOrd="1" destOrd="0" presId="urn:microsoft.com/office/officeart/2016/7/layout/BasicLinearProcessNumbered#1"/>
    <dgm:cxn modelId="{1520877A-CE10-4D24-AEAD-0D91E9766FFB}" type="presOf" srcId="{53D8BF61-EB52-4DEB-81D3-71743D7C0F79}" destId="{F7EC77F1-1FC8-4C9E-A910-E05F2113198E}" srcOrd="0" destOrd="0" presId="urn:microsoft.com/office/officeart/2016/7/layout/BasicLinearProcessNumbered#1"/>
    <dgm:cxn modelId="{6CD38788-B15B-438B-A878-0B02406735EF}" type="presOf" srcId="{21147B57-206F-40FC-996F-C98B912F8F88}" destId="{1210A639-5F9B-48E0-B0C6-2208BF435816}" srcOrd="1" destOrd="0" presId="urn:microsoft.com/office/officeart/2016/7/layout/BasicLinearProcessNumbered#1"/>
    <dgm:cxn modelId="{2FE7018C-5F49-41BD-9CAA-F8C67406C537}" srcId="{D0F07F19-1F50-4B42-A7A0-278DF9D25BB1}" destId="{7FAC7C06-A92E-43D2-ADA3-8FC014AAB217}" srcOrd="0" destOrd="0" parTransId="{7A0D281F-00CD-4EE2-A1A7-1CB6C0CADD5F}" sibTransId="{143ACCD2-C629-4A08-B752-9CB5014C1075}"/>
    <dgm:cxn modelId="{F11D2AA8-228F-475D-81EE-8CA8B25806D6}" type="presOf" srcId="{B96E8590-B687-4986-BB53-A0ACA589AB7E}" destId="{901AA97A-46DC-4464-9D23-6FF53371620D}" srcOrd="0" destOrd="0" presId="urn:microsoft.com/office/officeart/2016/7/layout/BasicLinearProcessNumbered#1"/>
    <dgm:cxn modelId="{C0D1E9B3-F857-4916-89C7-F078E4EE1161}" type="presOf" srcId="{EC3711D9-C097-4EFD-8D00-CBB9BA31CC4B}" destId="{B3E8D2FB-7374-41FF-A2C3-E6D3813B0A00}" srcOrd="1" destOrd="0" presId="urn:microsoft.com/office/officeart/2016/7/layout/BasicLinearProcessNumbered#1"/>
    <dgm:cxn modelId="{976D53BE-92CD-4C8B-AE1F-5E89C88AEAA8}" type="presOf" srcId="{1C194BD5-A94D-4BA4-A4AF-911AE7EA5C24}" destId="{02FE5972-8C9F-4E94-AF6F-86EAC5500029}" srcOrd="1" destOrd="0" presId="urn:microsoft.com/office/officeart/2016/7/layout/BasicLinearProcessNumbered#1"/>
    <dgm:cxn modelId="{81C88ABF-B53A-4D92-BC68-7ADCCAAE454B}" type="presOf" srcId="{143ACCD2-C629-4A08-B752-9CB5014C1075}" destId="{2D6FC230-08BA-4C5C-9BCE-AAB02EF1D4DC}" srcOrd="0" destOrd="0" presId="urn:microsoft.com/office/officeart/2016/7/layout/BasicLinearProcessNumbered#1"/>
    <dgm:cxn modelId="{371667C7-2223-4248-AC45-1A7375B084C1}" type="presOf" srcId="{CAAD7A27-3B73-4A55-B22E-1A4223E921BE}" destId="{76A06DE8-9A37-4331-84DD-5FE86B70D4E8}" srcOrd="0" destOrd="0" presId="urn:microsoft.com/office/officeart/2016/7/layout/BasicLinearProcessNumbered#1"/>
    <dgm:cxn modelId="{DDE550CA-F143-4998-844C-5DF703039F07}" type="presOf" srcId="{7FAC7C06-A92E-43D2-ADA3-8FC014AAB217}" destId="{459998FB-CA6D-4C24-B5F3-FAC51B3E39A1}" srcOrd="0" destOrd="0" presId="urn:microsoft.com/office/officeart/2016/7/layout/BasicLinearProcessNumbered#1"/>
    <dgm:cxn modelId="{8D6487D2-2244-4751-8B60-572F4FD35092}" type="presOf" srcId="{91458F50-6C0B-4104-8A8C-7137DD0A8070}" destId="{04C4083E-A6CA-4993-BFD8-55196EFEA412}" srcOrd="1" destOrd="0" presId="urn:microsoft.com/office/officeart/2016/7/layout/BasicLinearProcessNumbered#1"/>
    <dgm:cxn modelId="{C4BAB3D3-D229-4CEB-975D-AE2CF0FD748D}" type="presOf" srcId="{EC3711D9-C097-4EFD-8D00-CBB9BA31CC4B}" destId="{A80E1889-C638-410B-8F13-9694D24BEEF2}" srcOrd="0" destOrd="0" presId="urn:microsoft.com/office/officeart/2016/7/layout/BasicLinearProcessNumbered#1"/>
    <dgm:cxn modelId="{F8405FE8-2B3E-42B1-A507-C9D4C79C6701}" srcId="{D0F07F19-1F50-4B42-A7A0-278DF9D25BB1}" destId="{1C194BD5-A94D-4BA4-A4AF-911AE7EA5C24}" srcOrd="1" destOrd="0" parTransId="{34A08DAE-251D-4764-9A96-3B20169E96DB}" sibTransId="{7E69F1C7-A12C-4D6E-9691-A9E2DF71B839}"/>
    <dgm:cxn modelId="{E5FCAEFD-9087-4B70-BFF7-3D20F695C446}" type="presOf" srcId="{2D861F19-9384-4813-85EE-23A24C63E382}" destId="{F5F96AA4-2205-4141-ADBE-9C43C49F332F}" srcOrd="1" destOrd="0" presId="urn:microsoft.com/office/officeart/2016/7/layout/BasicLinearProcessNumbered#1"/>
    <dgm:cxn modelId="{8716C10B-B714-4268-969C-B2CE552C92C9}" type="presParOf" srcId="{C09B749D-9CF7-492C-B341-D9553818451B}" destId="{18C34AE0-B3BC-4980-BB60-1749C73C3F40}" srcOrd="0" destOrd="0" presId="urn:microsoft.com/office/officeart/2016/7/layout/BasicLinearProcessNumbered#1"/>
    <dgm:cxn modelId="{4BCDFA91-D1CA-4042-84F5-60EEA48F3902}" type="presParOf" srcId="{18C34AE0-B3BC-4980-BB60-1749C73C3F40}" destId="{459998FB-CA6D-4C24-B5F3-FAC51B3E39A1}" srcOrd="0" destOrd="0" presId="urn:microsoft.com/office/officeart/2016/7/layout/BasicLinearProcessNumbered#1"/>
    <dgm:cxn modelId="{C94E0599-D9D7-4F16-B696-00657BEAC955}" type="presParOf" srcId="{18C34AE0-B3BC-4980-BB60-1749C73C3F40}" destId="{2D6FC230-08BA-4C5C-9BCE-AAB02EF1D4DC}" srcOrd="1" destOrd="0" presId="urn:microsoft.com/office/officeart/2016/7/layout/BasicLinearProcessNumbered#1"/>
    <dgm:cxn modelId="{41B9C460-D366-4A6B-AE91-DA10214A4004}" type="presParOf" srcId="{18C34AE0-B3BC-4980-BB60-1749C73C3F40}" destId="{CFA17299-B9E6-45A8-AE45-7466A3958C06}" srcOrd="2" destOrd="0" presId="urn:microsoft.com/office/officeart/2016/7/layout/BasicLinearProcessNumbered#1"/>
    <dgm:cxn modelId="{51FA48B6-6290-4633-9738-53EBF9D743FF}" type="presParOf" srcId="{18C34AE0-B3BC-4980-BB60-1749C73C3F40}" destId="{CE614633-7DB1-44F8-A04F-D2A7BB740E6D}" srcOrd="3" destOrd="0" presId="urn:microsoft.com/office/officeart/2016/7/layout/BasicLinearProcessNumbered#1"/>
    <dgm:cxn modelId="{6E732FBE-2737-4541-9141-5EEA6A0FB8A5}" type="presParOf" srcId="{C09B749D-9CF7-492C-B341-D9553818451B}" destId="{585371A2-5423-480B-96AB-A48DB5AB1470}" srcOrd="1" destOrd="0" presId="urn:microsoft.com/office/officeart/2016/7/layout/BasicLinearProcessNumbered#1"/>
    <dgm:cxn modelId="{5E50A9DF-393A-436A-BB00-622D2F41BBD5}" type="presParOf" srcId="{C09B749D-9CF7-492C-B341-D9553818451B}" destId="{A0BB1B4D-5484-4752-81C4-C919D32AA021}" srcOrd="2" destOrd="0" presId="urn:microsoft.com/office/officeart/2016/7/layout/BasicLinearProcessNumbered#1"/>
    <dgm:cxn modelId="{15290BD1-5A26-4C6C-BABA-9D5C9DD2C3B3}" type="presParOf" srcId="{A0BB1B4D-5484-4752-81C4-C919D32AA021}" destId="{033B3ED5-56F8-4225-A465-A877FDE3761E}" srcOrd="0" destOrd="0" presId="urn:microsoft.com/office/officeart/2016/7/layout/BasicLinearProcessNumbered#1"/>
    <dgm:cxn modelId="{A5FF168A-D430-44DC-9BF7-E120D748AC50}" type="presParOf" srcId="{A0BB1B4D-5484-4752-81C4-C919D32AA021}" destId="{42B4A7EA-B3AF-4CFE-A0CF-FD0A192F2CBC}" srcOrd="1" destOrd="0" presId="urn:microsoft.com/office/officeart/2016/7/layout/BasicLinearProcessNumbered#1"/>
    <dgm:cxn modelId="{B2B62C65-6DBB-4565-8BC7-1A9EEACD8BF2}" type="presParOf" srcId="{A0BB1B4D-5484-4752-81C4-C919D32AA021}" destId="{D7A7D75F-C041-4430-8F42-C99814FC9540}" srcOrd="2" destOrd="0" presId="urn:microsoft.com/office/officeart/2016/7/layout/BasicLinearProcessNumbered#1"/>
    <dgm:cxn modelId="{9BD6849A-E381-45B5-ACF5-86A9D6A1FD6B}" type="presParOf" srcId="{A0BB1B4D-5484-4752-81C4-C919D32AA021}" destId="{02FE5972-8C9F-4E94-AF6F-86EAC5500029}" srcOrd="3" destOrd="0" presId="urn:microsoft.com/office/officeart/2016/7/layout/BasicLinearProcessNumbered#1"/>
    <dgm:cxn modelId="{7B4A88D9-D3B0-4558-BBCA-7214B00631C9}" type="presParOf" srcId="{C09B749D-9CF7-492C-B341-D9553818451B}" destId="{E18EADAB-1B4A-4F56-94CE-84BADC08D596}" srcOrd="3" destOrd="0" presId="urn:microsoft.com/office/officeart/2016/7/layout/BasicLinearProcessNumbered#1"/>
    <dgm:cxn modelId="{EF9A6A6E-568C-43B7-8945-F4403A061A8B}" type="presParOf" srcId="{C09B749D-9CF7-492C-B341-D9553818451B}" destId="{3B305BD9-A826-4ED0-9AA9-5E8DDCEA8EC6}" srcOrd="4" destOrd="0" presId="urn:microsoft.com/office/officeart/2016/7/layout/BasicLinearProcessNumbered#1"/>
    <dgm:cxn modelId="{C2348328-21E2-4C5A-B9FC-0577FFD0D33B}" type="presParOf" srcId="{3B305BD9-A826-4ED0-9AA9-5E8DDCEA8EC6}" destId="{A80E1889-C638-410B-8F13-9694D24BEEF2}" srcOrd="0" destOrd="0" presId="urn:microsoft.com/office/officeart/2016/7/layout/BasicLinearProcessNumbered#1"/>
    <dgm:cxn modelId="{104DF9DC-547E-4DB9-8591-6A95D8B229B2}" type="presParOf" srcId="{3B305BD9-A826-4ED0-9AA9-5E8DDCEA8EC6}" destId="{F7EC77F1-1FC8-4C9E-A910-E05F2113198E}" srcOrd="1" destOrd="0" presId="urn:microsoft.com/office/officeart/2016/7/layout/BasicLinearProcessNumbered#1"/>
    <dgm:cxn modelId="{CDF6BBB4-12DE-4247-B8BE-2E90794A8EDC}" type="presParOf" srcId="{3B305BD9-A826-4ED0-9AA9-5E8DDCEA8EC6}" destId="{DF887E32-01A2-4E52-BBA4-A92EF2E893AE}" srcOrd="2" destOrd="0" presId="urn:microsoft.com/office/officeart/2016/7/layout/BasicLinearProcessNumbered#1"/>
    <dgm:cxn modelId="{D7E57C06-AB53-418C-9BFF-E40373FC8CCD}" type="presParOf" srcId="{3B305BD9-A826-4ED0-9AA9-5E8DDCEA8EC6}" destId="{B3E8D2FB-7374-41FF-A2C3-E6D3813B0A00}" srcOrd="3" destOrd="0" presId="urn:microsoft.com/office/officeart/2016/7/layout/BasicLinearProcessNumbered#1"/>
    <dgm:cxn modelId="{73E5B25F-A722-4AF3-B2F4-DFB59847A6E6}" type="presParOf" srcId="{C09B749D-9CF7-492C-B341-D9553818451B}" destId="{05034CA2-7DF8-4E76-97C0-32CB699EFD10}" srcOrd="5" destOrd="0" presId="urn:microsoft.com/office/officeart/2016/7/layout/BasicLinearProcessNumbered#1"/>
    <dgm:cxn modelId="{B8EFA6F1-A545-44B2-8364-3AB9D42BA350}" type="presParOf" srcId="{C09B749D-9CF7-492C-B341-D9553818451B}" destId="{ECBC0F4B-326E-4277-A72A-5659E89173A1}" srcOrd="6" destOrd="0" presId="urn:microsoft.com/office/officeart/2016/7/layout/BasicLinearProcessNumbered#1"/>
    <dgm:cxn modelId="{4DF38EC9-B9AF-4DD2-AE0B-39E3CD2C8C11}" type="presParOf" srcId="{ECBC0F4B-326E-4277-A72A-5659E89173A1}" destId="{8A42F742-362F-4960-9F1A-0C80A4367BC6}" srcOrd="0" destOrd="0" presId="urn:microsoft.com/office/officeart/2016/7/layout/BasicLinearProcessNumbered#1"/>
    <dgm:cxn modelId="{E45A5BC5-880D-4696-B50E-14899166ADA6}" type="presParOf" srcId="{ECBC0F4B-326E-4277-A72A-5659E89173A1}" destId="{80984377-AC11-48C1-9C89-B93F2C31D125}" srcOrd="1" destOrd="0" presId="urn:microsoft.com/office/officeart/2016/7/layout/BasicLinearProcessNumbered#1"/>
    <dgm:cxn modelId="{9F502F5B-4AFF-4D15-86A5-E410F481EBB5}" type="presParOf" srcId="{ECBC0F4B-326E-4277-A72A-5659E89173A1}" destId="{5FCD8834-791E-4A36-9864-4E05578AE8CA}" srcOrd="2" destOrd="0" presId="urn:microsoft.com/office/officeart/2016/7/layout/BasicLinearProcessNumbered#1"/>
    <dgm:cxn modelId="{8259A818-08ED-4460-8729-924641ED5449}" type="presParOf" srcId="{ECBC0F4B-326E-4277-A72A-5659E89173A1}" destId="{DD11E2D3-9CD8-4C7D-97E6-54786BB5978F}" srcOrd="3" destOrd="0" presId="urn:microsoft.com/office/officeart/2016/7/layout/BasicLinearProcessNumbered#1"/>
    <dgm:cxn modelId="{153AF370-692E-4B5F-80FE-72BDA96D863B}" type="presParOf" srcId="{C09B749D-9CF7-492C-B341-D9553818451B}" destId="{14153D9E-5195-4EA1-A8A5-1F8FAD269437}" srcOrd="7" destOrd="0" presId="urn:microsoft.com/office/officeart/2016/7/layout/BasicLinearProcessNumbered#1"/>
    <dgm:cxn modelId="{562201BE-E748-484F-8E29-4FCD853D0BE6}" type="presParOf" srcId="{C09B749D-9CF7-492C-B341-D9553818451B}" destId="{46EFDA4D-0110-4738-AF59-65AECE8ABD8B}" srcOrd="8" destOrd="0" presId="urn:microsoft.com/office/officeart/2016/7/layout/BasicLinearProcessNumbered#1"/>
    <dgm:cxn modelId="{7FC63853-D2FB-467D-A08E-30F7396BEA71}" type="presParOf" srcId="{46EFDA4D-0110-4738-AF59-65AECE8ABD8B}" destId="{3775FB7B-C929-41E7-ACE3-DFF38CEC3EF4}" srcOrd="0" destOrd="0" presId="urn:microsoft.com/office/officeart/2016/7/layout/BasicLinearProcessNumbered#1"/>
    <dgm:cxn modelId="{1E74BA6E-CCD1-414E-B8A4-673FD59C4CA3}" type="presParOf" srcId="{46EFDA4D-0110-4738-AF59-65AECE8ABD8B}" destId="{1C28504B-EA54-41D1-AE30-17D334786D47}" srcOrd="1" destOrd="0" presId="urn:microsoft.com/office/officeart/2016/7/layout/BasicLinearProcessNumbered#1"/>
    <dgm:cxn modelId="{CBD7B25E-EDE4-48FC-8801-A49DC55346D4}" type="presParOf" srcId="{46EFDA4D-0110-4738-AF59-65AECE8ABD8B}" destId="{217EEC72-B9F0-419C-9171-42251EF5BC75}" srcOrd="2" destOrd="0" presId="urn:microsoft.com/office/officeart/2016/7/layout/BasicLinearProcessNumbered#1"/>
    <dgm:cxn modelId="{8A61AD20-CBEA-4836-A4AB-081FEF97AD6B}" type="presParOf" srcId="{46EFDA4D-0110-4738-AF59-65AECE8ABD8B}" destId="{56F920EA-BE2A-407A-A43B-CDC45440B0A9}" srcOrd="3" destOrd="0" presId="urn:microsoft.com/office/officeart/2016/7/layout/BasicLinearProcessNumbered#1"/>
    <dgm:cxn modelId="{4E764A99-4DE2-4CDF-B187-F731FD18A451}" type="presParOf" srcId="{C09B749D-9CF7-492C-B341-D9553818451B}" destId="{EEB03A95-5B92-4CE2-8564-F177C9945E8C}" srcOrd="9" destOrd="0" presId="urn:microsoft.com/office/officeart/2016/7/layout/BasicLinearProcessNumbered#1"/>
    <dgm:cxn modelId="{A0D13B69-2C16-4AA5-9E2E-2B9BED1E79A2}" type="presParOf" srcId="{C09B749D-9CF7-492C-B341-D9553818451B}" destId="{D74DD199-9116-4F92-B133-725F5621D572}" srcOrd="10" destOrd="0" presId="urn:microsoft.com/office/officeart/2016/7/layout/BasicLinearProcessNumbered#1"/>
    <dgm:cxn modelId="{2ED439EF-3388-4D89-8A51-8EA6141D04E4}" type="presParOf" srcId="{D74DD199-9116-4F92-B133-725F5621D572}" destId="{06F4F623-BC95-46C7-8F8F-1399EE76DF6B}" srcOrd="0" destOrd="0" presId="urn:microsoft.com/office/officeart/2016/7/layout/BasicLinearProcessNumbered#1"/>
    <dgm:cxn modelId="{1459E4E3-F0F7-4C7D-A935-27CEBBE1E52F}" type="presParOf" srcId="{D74DD199-9116-4F92-B133-725F5621D572}" destId="{901AA97A-46DC-4464-9D23-6FF53371620D}" srcOrd="1" destOrd="0" presId="urn:microsoft.com/office/officeart/2016/7/layout/BasicLinearProcessNumbered#1"/>
    <dgm:cxn modelId="{05C12F25-BABB-4375-B488-CF282D7F757A}" type="presParOf" srcId="{D74DD199-9116-4F92-B133-725F5621D572}" destId="{73196448-B1D3-4274-8A2E-533DBEEF02C7}" srcOrd="2" destOrd="0" presId="urn:microsoft.com/office/officeart/2016/7/layout/BasicLinearProcessNumbered#1"/>
    <dgm:cxn modelId="{3B602503-8270-41C3-9493-BEE2B2E61059}" type="presParOf" srcId="{D74DD199-9116-4F92-B133-725F5621D572}" destId="{F5F96AA4-2205-4141-ADBE-9C43C49F332F}" srcOrd="3" destOrd="0" presId="urn:microsoft.com/office/officeart/2016/7/layout/BasicLinearProcessNumbered#1"/>
    <dgm:cxn modelId="{C15606AE-7F39-4DEE-87CD-E64AEDF45F31}" type="presParOf" srcId="{C09B749D-9CF7-492C-B341-D9553818451B}" destId="{E6D601FF-7C82-4C89-807F-02CBBFB80967}" srcOrd="11" destOrd="0" presId="urn:microsoft.com/office/officeart/2016/7/layout/BasicLinearProcessNumbered#1"/>
    <dgm:cxn modelId="{AB55B84D-A771-4538-91A9-23DB8EC843F4}" type="presParOf" srcId="{C09B749D-9CF7-492C-B341-D9553818451B}" destId="{2EE77CE6-2436-4E4B-902C-6454BCEDF363}" srcOrd="12" destOrd="0" presId="urn:microsoft.com/office/officeart/2016/7/layout/BasicLinearProcessNumbered#1"/>
    <dgm:cxn modelId="{9FF3E08E-3489-44EC-9402-A67A96624A72}" type="presParOf" srcId="{2EE77CE6-2436-4E4B-902C-6454BCEDF363}" destId="{6B7EBCAD-A7D2-49A5-B817-1B27A096E32F}" srcOrd="0" destOrd="0" presId="urn:microsoft.com/office/officeart/2016/7/layout/BasicLinearProcessNumbered#1"/>
    <dgm:cxn modelId="{9C550BAF-4A2E-402C-A8D6-EDC7993A29BA}" type="presParOf" srcId="{2EE77CE6-2436-4E4B-902C-6454BCEDF363}" destId="{76A06DE8-9A37-4331-84DD-5FE86B70D4E8}" srcOrd="1" destOrd="0" presId="urn:microsoft.com/office/officeart/2016/7/layout/BasicLinearProcessNumbered#1"/>
    <dgm:cxn modelId="{2A05D5E2-A67B-4F7B-A2B8-A9EDF93466D3}" type="presParOf" srcId="{2EE77CE6-2436-4E4B-902C-6454BCEDF363}" destId="{A09563AD-3FBE-4EFB-A313-795C918CF32C}" srcOrd="2" destOrd="0" presId="urn:microsoft.com/office/officeart/2016/7/layout/BasicLinearProcessNumbered#1"/>
    <dgm:cxn modelId="{3CC180AF-D1BB-4A1E-B00E-CDF274F84FE3}" type="presParOf" srcId="{2EE77CE6-2436-4E4B-902C-6454BCEDF363}" destId="{04C4083E-A6CA-4993-BFD8-55196EFEA412}" srcOrd="3" destOrd="0" presId="urn:microsoft.com/office/officeart/2016/7/layout/BasicLinearProcessNumbered#1"/>
    <dgm:cxn modelId="{BCAC7F6D-E4E7-47F6-876C-5571E7A2BE8D}" type="presParOf" srcId="{C09B749D-9CF7-492C-B341-D9553818451B}" destId="{5D30CC40-C20A-4650-97E2-599DAB67CC47}" srcOrd="13" destOrd="0" presId="urn:microsoft.com/office/officeart/2016/7/layout/BasicLinearProcessNumbered#1"/>
    <dgm:cxn modelId="{ABB9E2D4-F1A7-4264-B71E-A2B330503AA7}" type="presParOf" srcId="{C09B749D-9CF7-492C-B341-D9553818451B}" destId="{215115C1-DDBA-4307-9C51-2AD3A140153D}" srcOrd="14" destOrd="0" presId="urn:microsoft.com/office/officeart/2016/7/layout/BasicLinearProcessNumbered#1"/>
    <dgm:cxn modelId="{B54384D2-A7BF-4AE5-B4DE-D36890BE7605}" type="presParOf" srcId="{215115C1-DDBA-4307-9C51-2AD3A140153D}" destId="{CD48628D-F64A-41F7-BC4D-8E26A009AC68}" srcOrd="0" destOrd="0" presId="urn:microsoft.com/office/officeart/2016/7/layout/BasicLinearProcessNumbered#1"/>
    <dgm:cxn modelId="{DA4E911B-0C51-4BF9-A0AA-AD6992374461}" type="presParOf" srcId="{215115C1-DDBA-4307-9C51-2AD3A140153D}" destId="{25EF94FF-3E60-4BC9-82F2-DAAE6804D6E0}" srcOrd="1" destOrd="0" presId="urn:microsoft.com/office/officeart/2016/7/layout/BasicLinearProcessNumbered#1"/>
    <dgm:cxn modelId="{044D6EAD-9DFE-4210-A860-1A365CEF7132}" type="presParOf" srcId="{215115C1-DDBA-4307-9C51-2AD3A140153D}" destId="{9D6A7170-95D0-41BC-872C-5FBCB376999A}" srcOrd="2" destOrd="0" presId="urn:microsoft.com/office/officeart/2016/7/layout/BasicLinearProcessNumbered#1"/>
    <dgm:cxn modelId="{6BBFFF4E-15E6-4705-9528-AB0EB004270A}" type="presParOf" srcId="{215115C1-DDBA-4307-9C51-2AD3A140153D}" destId="{1210A639-5F9B-48E0-B0C6-2208BF435816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C3711D9-C097-4EFD-8D00-CBB9BA31CC4B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TRABAJANDO CON TEXTOS</a:t>
          </a:r>
        </a:p>
      </dgm:t>
    </dgm:pt>
    <dgm:pt modelId="{3EDA12E1-D396-45F0-9164-64C1F2B3D076}" type="parTrans" cxnId="{52D31F47-FD43-43EA-A720-D9896C01428A}">
      <dgm:prSet/>
      <dgm:spPr/>
      <dgm:t>
        <a:bodyPr/>
        <a:lstStyle/>
        <a:p>
          <a:endParaRPr lang="es-ES"/>
        </a:p>
      </dgm:t>
    </dgm:pt>
    <dgm:pt modelId="{53D8BF61-EB52-4DEB-81D3-71743D7C0F79}" type="sibTrans" cxnId="{52D31F47-FD43-43EA-A720-D9896C01428A}">
      <dgm:prSet phldrT="3" phldr="0"/>
      <dgm:spPr/>
      <dgm:t>
        <a:bodyPr/>
        <a:lstStyle/>
        <a:p>
          <a:r>
            <a:rPr lang="es-ES"/>
            <a:t>3</a:t>
          </a:r>
        </a:p>
      </dgm:t>
    </dgm:pt>
    <dgm:pt modelId="{D686E039-498B-42BA-B20F-E21042B2E06E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TRABAJANDO CON SMARTART, WORDART Y FORMAS</a:t>
          </a:r>
        </a:p>
      </dgm:t>
    </dgm:pt>
    <dgm:pt modelId="{7AFDE988-65FE-4222-816B-C0FFAEBCD7B5}" type="parTrans" cxnId="{77968A03-337E-47EB-B851-ADD57AABDE82}">
      <dgm:prSet/>
      <dgm:spPr/>
      <dgm:t>
        <a:bodyPr/>
        <a:lstStyle/>
        <a:p>
          <a:endParaRPr lang="es-ES"/>
        </a:p>
      </dgm:t>
    </dgm:pt>
    <dgm:pt modelId="{F742D13F-F363-411D-B897-8B99B9FB6858}" type="sibTrans" cxnId="{77968A03-337E-47EB-B851-ADD57AABDE82}">
      <dgm:prSet phldrT="5" phldr="0"/>
      <dgm:spPr/>
      <dgm:t>
        <a:bodyPr/>
        <a:lstStyle/>
        <a:p>
          <a:r>
            <a:rPr lang="es-ES"/>
            <a:t>5</a:t>
          </a:r>
        </a:p>
      </dgm:t>
    </dgm:pt>
    <dgm:pt modelId="{FCF16680-5D51-475F-8884-F6E00F813F18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TRABAJANDO CON IMAGEN Y OBJETOS</a:t>
          </a:r>
        </a:p>
      </dgm:t>
    </dgm:pt>
    <dgm:pt modelId="{037FD028-056C-4E95-AB9B-3A497CE572CB}" type="parTrans" cxnId="{9C138534-4E75-4D15-90FE-B77D4B80E5BE}">
      <dgm:prSet/>
      <dgm:spPr/>
      <dgm:t>
        <a:bodyPr/>
        <a:lstStyle/>
        <a:p>
          <a:endParaRPr lang="es-ES"/>
        </a:p>
      </dgm:t>
    </dgm:pt>
    <dgm:pt modelId="{68173C79-A4BC-4D76-897A-DD50BAFA0E51}" type="sibTrans" cxnId="{9C138534-4E75-4D15-90FE-B77D4B80E5BE}">
      <dgm:prSet phldrT="4" phldr="0"/>
      <dgm:spPr/>
      <dgm:t>
        <a:bodyPr/>
        <a:lstStyle/>
        <a:p>
          <a:r>
            <a:rPr lang="es-ES"/>
            <a:t>4</a:t>
          </a:r>
        </a:p>
      </dgm:t>
    </dgm:pt>
    <dgm:pt modelId="{1C194BD5-A94D-4BA4-A4AF-911AE7EA5C24}">
      <dgm:prSet custT="1"/>
      <dgm:spPr>
        <a:solidFill>
          <a:schemeClr val="bg2">
            <a:lumMod val="90000"/>
            <a:alpha val="90000"/>
          </a:schemeClr>
        </a:solidFill>
      </dgm:spPr>
      <dgm:t>
        <a:bodyPr lIns="288000" rtlCol="0"/>
        <a:lstStyle/>
        <a:p>
          <a:pPr algn="ctr" rtl="0"/>
          <a:r>
            <a:rPr lang="es-ES" sz="1000" b="0" noProof="0" dirty="0"/>
            <a:t>ADMINISTRACIÓN DE DOCUMENTOS</a:t>
          </a:r>
        </a:p>
      </dgm:t>
    </dgm:pt>
    <dgm:pt modelId="{34A08DAE-251D-4764-9A96-3B20169E96DB}" type="parTrans" cxnId="{F8405FE8-2B3E-42B1-A507-C9D4C79C6701}">
      <dgm:prSet/>
      <dgm:spPr/>
      <dgm:t>
        <a:bodyPr/>
        <a:lstStyle/>
        <a:p>
          <a:endParaRPr lang="es-ES"/>
        </a:p>
      </dgm:t>
    </dgm:pt>
    <dgm:pt modelId="{7E69F1C7-A12C-4D6E-9691-A9E2DF71B839}" type="sibTrans" cxnId="{F8405FE8-2B3E-42B1-A507-C9D4C79C6701}">
      <dgm:prSet phldrT="2" phldr="0"/>
      <dgm:spPr>
        <a:solidFill>
          <a:srgbClr val="FF9933"/>
        </a:solidFill>
      </dgm:spPr>
      <dgm:t>
        <a:bodyPr/>
        <a:lstStyle/>
        <a:p>
          <a:r>
            <a:rPr lang="es-ES"/>
            <a:t>2</a:t>
          </a:r>
        </a:p>
      </dgm:t>
    </dgm:pt>
    <dgm:pt modelId="{2D861F19-9384-4813-85EE-23A24C63E382}">
      <dgm:prSet custT="1"/>
      <dgm:spPr/>
      <dgm:t>
        <a:bodyPr lIns="288000" rtlCol="0"/>
        <a:lstStyle/>
        <a:p>
          <a:pPr algn="ctr" rtl="0"/>
          <a:r>
            <a:rPr lang="es-ES" sz="1000" noProof="0" dirty="0"/>
            <a:t>TRABAJANDO CON TABLAS</a:t>
          </a:r>
        </a:p>
      </dgm:t>
    </dgm:pt>
    <dgm:pt modelId="{A8118601-A322-4233-8518-7D8847D58AE9}" type="parTrans" cxnId="{EC32E025-AF1F-4FDE-88C4-95B93B081B68}">
      <dgm:prSet/>
      <dgm:spPr/>
      <dgm:t>
        <a:bodyPr/>
        <a:lstStyle/>
        <a:p>
          <a:endParaRPr lang="es-ES"/>
        </a:p>
      </dgm:t>
    </dgm:pt>
    <dgm:pt modelId="{B96E8590-B687-4986-BB53-A0ACA589AB7E}" type="sibTrans" cxnId="{EC32E025-AF1F-4FDE-88C4-95B93B081B68}">
      <dgm:prSet phldrT="6" phldr="0"/>
      <dgm:spPr/>
      <dgm:t>
        <a:bodyPr/>
        <a:lstStyle/>
        <a:p>
          <a:r>
            <a:rPr lang="es-ES"/>
            <a:t>6</a:t>
          </a:r>
        </a:p>
      </dgm:t>
    </dgm:pt>
    <dgm:pt modelId="{7FAC7C06-A92E-43D2-ADA3-8FC014AAB217}">
      <dgm:prSet custT="1"/>
      <dgm:spPr/>
      <dgm:t>
        <a:bodyPr lIns="288000" rtlCol="0"/>
        <a:lstStyle/>
        <a:p>
          <a:pPr algn="ctr" rtl="0"/>
          <a:r>
            <a:rPr lang="es-ES" sz="1000" noProof="0" dirty="0"/>
            <a:t>GENERALIDADES</a:t>
          </a:r>
        </a:p>
      </dgm:t>
    </dgm:pt>
    <dgm:pt modelId="{7A0D281F-00CD-4EE2-A1A7-1CB6C0CADD5F}" type="parTrans" cxnId="{2FE7018C-5F49-41BD-9CAA-F8C67406C537}">
      <dgm:prSet/>
      <dgm:spPr/>
      <dgm:t>
        <a:bodyPr/>
        <a:lstStyle/>
        <a:p>
          <a:endParaRPr lang="es-ES"/>
        </a:p>
      </dgm:t>
    </dgm:pt>
    <dgm:pt modelId="{143ACCD2-C629-4A08-B752-9CB5014C1075}" type="sibTrans" cxnId="{2FE7018C-5F49-41BD-9CAA-F8C67406C537}">
      <dgm:prSet phldrT="1" phldr="0"/>
      <dgm:spPr/>
      <dgm:t>
        <a:bodyPr/>
        <a:lstStyle/>
        <a:p>
          <a:r>
            <a:rPr lang="es-ES"/>
            <a:t>1</a:t>
          </a:r>
        </a:p>
      </dgm:t>
    </dgm:pt>
    <dgm:pt modelId="{91458F50-6C0B-4104-8A8C-7137DD0A8070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TRABAJANDO CON REFERENCIAS</a:t>
          </a:r>
        </a:p>
      </dgm:t>
    </dgm:pt>
    <dgm:pt modelId="{5E9517D9-E4B7-4931-8750-C2E18DCC8D58}" type="parTrans" cxnId="{9C309E5B-63DC-4EBF-A61E-625BF06313A0}">
      <dgm:prSet/>
      <dgm:spPr/>
      <dgm:t>
        <a:bodyPr/>
        <a:lstStyle/>
        <a:p>
          <a:endParaRPr lang="es-ES"/>
        </a:p>
      </dgm:t>
    </dgm:pt>
    <dgm:pt modelId="{CAAD7A27-3B73-4A55-B22E-1A4223E921BE}" type="sibTrans" cxnId="{9C309E5B-63DC-4EBF-A61E-625BF06313A0}">
      <dgm:prSet phldrT="7" phldr="0"/>
      <dgm:spPr/>
      <dgm:t>
        <a:bodyPr/>
        <a:lstStyle/>
        <a:p>
          <a:r>
            <a:rPr lang="es-ES"/>
            <a:t>7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18C34AE0-B3BC-4980-BB60-1749C73C3F40}" type="pres">
      <dgm:prSet presAssocID="{7FAC7C06-A92E-43D2-ADA3-8FC014AAB217}" presName="compositeNode" presStyleCnt="0">
        <dgm:presLayoutVars>
          <dgm:bulletEnabled val="1"/>
        </dgm:presLayoutVars>
      </dgm:prSet>
      <dgm:spPr/>
    </dgm:pt>
    <dgm:pt modelId="{459998FB-CA6D-4C24-B5F3-FAC51B3E39A1}" type="pres">
      <dgm:prSet presAssocID="{7FAC7C06-A92E-43D2-ADA3-8FC014AAB217}" presName="bgRect" presStyleLbl="bgAccFollowNode1" presStyleIdx="0" presStyleCnt="7" custScaleX="115537"/>
      <dgm:spPr/>
    </dgm:pt>
    <dgm:pt modelId="{2D6FC230-08BA-4C5C-9BCE-AAB02EF1D4DC}" type="pres">
      <dgm:prSet presAssocID="{143ACCD2-C629-4A08-B752-9CB5014C1075}" presName="sibTransNodeCircle" presStyleLbl="alignNode1" presStyleIdx="0" presStyleCnt="14">
        <dgm:presLayoutVars>
          <dgm:chMax val="0"/>
          <dgm:bulletEnabled/>
        </dgm:presLayoutVars>
      </dgm:prSet>
      <dgm:spPr/>
    </dgm:pt>
    <dgm:pt modelId="{CFA17299-B9E6-45A8-AE45-7466A3958C06}" type="pres">
      <dgm:prSet presAssocID="{7FAC7C06-A92E-43D2-ADA3-8FC014AAB217}" presName="bottomLine" presStyleLbl="alignNode1" presStyleIdx="1" presStyleCnt="14">
        <dgm:presLayoutVars/>
      </dgm:prSet>
      <dgm:spPr/>
    </dgm:pt>
    <dgm:pt modelId="{CE614633-7DB1-44F8-A04F-D2A7BB740E6D}" type="pres">
      <dgm:prSet presAssocID="{7FAC7C06-A92E-43D2-ADA3-8FC014AAB217}" presName="nodeText" presStyleLbl="bgAccFollowNode1" presStyleIdx="0" presStyleCnt="7">
        <dgm:presLayoutVars>
          <dgm:bulletEnabled val="1"/>
        </dgm:presLayoutVars>
      </dgm:prSet>
      <dgm:spPr/>
    </dgm:pt>
    <dgm:pt modelId="{585371A2-5423-480B-96AB-A48DB5AB1470}" type="pres">
      <dgm:prSet presAssocID="{143ACCD2-C629-4A08-B752-9CB5014C1075}" presName="sibTrans" presStyleCnt="0"/>
      <dgm:spPr/>
    </dgm:pt>
    <dgm:pt modelId="{A0BB1B4D-5484-4752-81C4-C919D32AA021}" type="pres">
      <dgm:prSet presAssocID="{1C194BD5-A94D-4BA4-A4AF-911AE7EA5C24}" presName="compositeNode" presStyleCnt="0">
        <dgm:presLayoutVars>
          <dgm:bulletEnabled val="1"/>
        </dgm:presLayoutVars>
      </dgm:prSet>
      <dgm:spPr/>
    </dgm:pt>
    <dgm:pt modelId="{033B3ED5-56F8-4225-A465-A877FDE3761E}" type="pres">
      <dgm:prSet presAssocID="{1C194BD5-A94D-4BA4-A4AF-911AE7EA5C24}" presName="bgRect" presStyleLbl="bgAccFollowNode1" presStyleIdx="1" presStyleCnt="7" custScaleX="109332"/>
      <dgm:spPr/>
    </dgm:pt>
    <dgm:pt modelId="{42B4A7EA-B3AF-4CFE-A0CF-FD0A192F2CBC}" type="pres">
      <dgm:prSet presAssocID="{7E69F1C7-A12C-4D6E-9691-A9E2DF71B839}" presName="sibTransNodeCircle" presStyleLbl="alignNode1" presStyleIdx="2" presStyleCnt="14">
        <dgm:presLayoutVars>
          <dgm:chMax val="0"/>
          <dgm:bulletEnabled/>
        </dgm:presLayoutVars>
      </dgm:prSet>
      <dgm:spPr/>
    </dgm:pt>
    <dgm:pt modelId="{D7A7D75F-C041-4430-8F42-C99814FC9540}" type="pres">
      <dgm:prSet presAssocID="{1C194BD5-A94D-4BA4-A4AF-911AE7EA5C24}" presName="bottomLine" presStyleLbl="alignNode1" presStyleIdx="3" presStyleCnt="14">
        <dgm:presLayoutVars/>
      </dgm:prSet>
      <dgm:spPr/>
    </dgm:pt>
    <dgm:pt modelId="{02FE5972-8C9F-4E94-AF6F-86EAC5500029}" type="pres">
      <dgm:prSet presAssocID="{1C194BD5-A94D-4BA4-A4AF-911AE7EA5C24}" presName="nodeText" presStyleLbl="bgAccFollowNode1" presStyleIdx="1" presStyleCnt="7">
        <dgm:presLayoutVars>
          <dgm:bulletEnabled val="1"/>
        </dgm:presLayoutVars>
      </dgm:prSet>
      <dgm:spPr/>
    </dgm:pt>
    <dgm:pt modelId="{E18EADAB-1B4A-4F56-94CE-84BADC08D596}" type="pres">
      <dgm:prSet presAssocID="{7E69F1C7-A12C-4D6E-9691-A9E2DF71B839}" presName="sibTrans" presStyleCnt="0"/>
      <dgm:spPr/>
    </dgm:pt>
    <dgm:pt modelId="{3B305BD9-A826-4ED0-9AA9-5E8DDCEA8EC6}" type="pres">
      <dgm:prSet presAssocID="{EC3711D9-C097-4EFD-8D00-CBB9BA31CC4B}" presName="compositeNode" presStyleCnt="0">
        <dgm:presLayoutVars>
          <dgm:bulletEnabled val="1"/>
        </dgm:presLayoutVars>
      </dgm:prSet>
      <dgm:spPr/>
    </dgm:pt>
    <dgm:pt modelId="{A80E1889-C638-410B-8F13-9694D24BEEF2}" type="pres">
      <dgm:prSet presAssocID="{EC3711D9-C097-4EFD-8D00-CBB9BA31CC4B}" presName="bgRect" presStyleLbl="bgAccFollowNode1" presStyleIdx="2" presStyleCnt="7"/>
      <dgm:spPr/>
    </dgm:pt>
    <dgm:pt modelId="{F7EC77F1-1FC8-4C9E-A910-E05F2113198E}" type="pres">
      <dgm:prSet presAssocID="{53D8BF61-EB52-4DEB-81D3-71743D7C0F79}" presName="sibTransNodeCircle" presStyleLbl="alignNode1" presStyleIdx="4" presStyleCnt="14">
        <dgm:presLayoutVars>
          <dgm:chMax val="0"/>
          <dgm:bulletEnabled/>
        </dgm:presLayoutVars>
      </dgm:prSet>
      <dgm:spPr/>
    </dgm:pt>
    <dgm:pt modelId="{DF887E32-01A2-4E52-BBA4-A92EF2E893AE}" type="pres">
      <dgm:prSet presAssocID="{EC3711D9-C097-4EFD-8D00-CBB9BA31CC4B}" presName="bottomLine" presStyleLbl="alignNode1" presStyleIdx="5" presStyleCnt="14">
        <dgm:presLayoutVars/>
      </dgm:prSet>
      <dgm:spPr/>
    </dgm:pt>
    <dgm:pt modelId="{B3E8D2FB-7374-41FF-A2C3-E6D3813B0A00}" type="pres">
      <dgm:prSet presAssocID="{EC3711D9-C097-4EFD-8D00-CBB9BA31CC4B}" presName="nodeText" presStyleLbl="bgAccFollowNode1" presStyleIdx="2" presStyleCnt="7">
        <dgm:presLayoutVars>
          <dgm:bulletEnabled val="1"/>
        </dgm:presLayoutVars>
      </dgm:prSet>
      <dgm:spPr/>
    </dgm:pt>
    <dgm:pt modelId="{05034CA2-7DF8-4E76-97C0-32CB699EFD10}" type="pres">
      <dgm:prSet presAssocID="{53D8BF61-EB52-4DEB-81D3-71743D7C0F79}" presName="sibTrans" presStyleCnt="0"/>
      <dgm:spPr/>
    </dgm:pt>
    <dgm:pt modelId="{ECBC0F4B-326E-4277-A72A-5659E89173A1}" type="pres">
      <dgm:prSet presAssocID="{FCF16680-5D51-475F-8884-F6E00F813F18}" presName="compositeNode" presStyleCnt="0">
        <dgm:presLayoutVars>
          <dgm:bulletEnabled val="1"/>
        </dgm:presLayoutVars>
      </dgm:prSet>
      <dgm:spPr/>
    </dgm:pt>
    <dgm:pt modelId="{8A42F742-362F-4960-9F1A-0C80A4367BC6}" type="pres">
      <dgm:prSet presAssocID="{FCF16680-5D51-475F-8884-F6E00F813F18}" presName="bgRect" presStyleLbl="bgAccFollowNode1" presStyleIdx="3" presStyleCnt="7"/>
      <dgm:spPr/>
    </dgm:pt>
    <dgm:pt modelId="{80984377-AC11-48C1-9C89-B93F2C31D125}" type="pres">
      <dgm:prSet presAssocID="{68173C79-A4BC-4D76-897A-DD50BAFA0E51}" presName="sibTransNodeCircle" presStyleLbl="alignNode1" presStyleIdx="6" presStyleCnt="14">
        <dgm:presLayoutVars>
          <dgm:chMax val="0"/>
          <dgm:bulletEnabled/>
        </dgm:presLayoutVars>
      </dgm:prSet>
      <dgm:spPr/>
    </dgm:pt>
    <dgm:pt modelId="{5FCD8834-791E-4A36-9864-4E05578AE8CA}" type="pres">
      <dgm:prSet presAssocID="{FCF16680-5D51-475F-8884-F6E00F813F18}" presName="bottomLine" presStyleLbl="alignNode1" presStyleIdx="7" presStyleCnt="14">
        <dgm:presLayoutVars/>
      </dgm:prSet>
      <dgm:spPr/>
    </dgm:pt>
    <dgm:pt modelId="{DD11E2D3-9CD8-4C7D-97E6-54786BB5978F}" type="pres">
      <dgm:prSet presAssocID="{FCF16680-5D51-475F-8884-F6E00F813F18}" presName="nodeText" presStyleLbl="bgAccFollowNode1" presStyleIdx="3" presStyleCnt="7">
        <dgm:presLayoutVars>
          <dgm:bulletEnabled val="1"/>
        </dgm:presLayoutVars>
      </dgm:prSet>
      <dgm:spPr/>
    </dgm:pt>
    <dgm:pt modelId="{14153D9E-5195-4EA1-A8A5-1F8FAD269437}" type="pres">
      <dgm:prSet presAssocID="{68173C79-A4BC-4D76-897A-DD50BAFA0E51}" presName="sibTrans" presStyleCnt="0"/>
      <dgm:spPr/>
    </dgm:pt>
    <dgm:pt modelId="{46EFDA4D-0110-4738-AF59-65AECE8ABD8B}" type="pres">
      <dgm:prSet presAssocID="{D686E039-498B-42BA-B20F-E21042B2E06E}" presName="compositeNode" presStyleCnt="0">
        <dgm:presLayoutVars>
          <dgm:bulletEnabled val="1"/>
        </dgm:presLayoutVars>
      </dgm:prSet>
      <dgm:spPr/>
    </dgm:pt>
    <dgm:pt modelId="{3775FB7B-C929-41E7-ACE3-DFF38CEC3EF4}" type="pres">
      <dgm:prSet presAssocID="{D686E039-498B-42BA-B20F-E21042B2E06E}" presName="bgRect" presStyleLbl="bgAccFollowNode1" presStyleIdx="4" presStyleCnt="7"/>
      <dgm:spPr/>
    </dgm:pt>
    <dgm:pt modelId="{1C28504B-EA54-41D1-AE30-17D334786D47}" type="pres">
      <dgm:prSet presAssocID="{F742D13F-F363-411D-B897-8B99B9FB6858}" presName="sibTransNodeCircle" presStyleLbl="alignNode1" presStyleIdx="8" presStyleCnt="14">
        <dgm:presLayoutVars>
          <dgm:chMax val="0"/>
          <dgm:bulletEnabled/>
        </dgm:presLayoutVars>
      </dgm:prSet>
      <dgm:spPr/>
    </dgm:pt>
    <dgm:pt modelId="{217EEC72-B9F0-419C-9171-42251EF5BC75}" type="pres">
      <dgm:prSet presAssocID="{D686E039-498B-42BA-B20F-E21042B2E06E}" presName="bottomLine" presStyleLbl="alignNode1" presStyleIdx="9" presStyleCnt="14">
        <dgm:presLayoutVars/>
      </dgm:prSet>
      <dgm:spPr/>
    </dgm:pt>
    <dgm:pt modelId="{56F920EA-BE2A-407A-A43B-CDC45440B0A9}" type="pres">
      <dgm:prSet presAssocID="{D686E039-498B-42BA-B20F-E21042B2E06E}" presName="nodeText" presStyleLbl="bgAccFollowNode1" presStyleIdx="4" presStyleCnt="7">
        <dgm:presLayoutVars>
          <dgm:bulletEnabled val="1"/>
        </dgm:presLayoutVars>
      </dgm:prSet>
      <dgm:spPr/>
    </dgm:pt>
    <dgm:pt modelId="{EEB03A95-5B92-4CE2-8564-F177C9945E8C}" type="pres">
      <dgm:prSet presAssocID="{F742D13F-F363-411D-B897-8B99B9FB6858}" presName="sibTrans" presStyleCnt="0"/>
      <dgm:spPr/>
    </dgm:pt>
    <dgm:pt modelId="{D74DD199-9116-4F92-B133-725F5621D572}" type="pres">
      <dgm:prSet presAssocID="{2D861F19-9384-4813-85EE-23A24C63E382}" presName="compositeNode" presStyleCnt="0">
        <dgm:presLayoutVars>
          <dgm:bulletEnabled val="1"/>
        </dgm:presLayoutVars>
      </dgm:prSet>
      <dgm:spPr/>
    </dgm:pt>
    <dgm:pt modelId="{06F4F623-BC95-46C7-8F8F-1399EE76DF6B}" type="pres">
      <dgm:prSet presAssocID="{2D861F19-9384-4813-85EE-23A24C63E382}" presName="bgRect" presStyleLbl="bgAccFollowNode1" presStyleIdx="5" presStyleCnt="7" custScaleX="100230"/>
      <dgm:spPr/>
    </dgm:pt>
    <dgm:pt modelId="{901AA97A-46DC-4464-9D23-6FF53371620D}" type="pres">
      <dgm:prSet presAssocID="{B96E8590-B687-4986-BB53-A0ACA589AB7E}" presName="sibTransNodeCircle" presStyleLbl="alignNode1" presStyleIdx="10" presStyleCnt="14">
        <dgm:presLayoutVars>
          <dgm:chMax val="0"/>
          <dgm:bulletEnabled/>
        </dgm:presLayoutVars>
      </dgm:prSet>
      <dgm:spPr/>
    </dgm:pt>
    <dgm:pt modelId="{73196448-B1D3-4274-8A2E-533DBEEF02C7}" type="pres">
      <dgm:prSet presAssocID="{2D861F19-9384-4813-85EE-23A24C63E382}" presName="bottomLine" presStyleLbl="alignNode1" presStyleIdx="11" presStyleCnt="14">
        <dgm:presLayoutVars/>
      </dgm:prSet>
      <dgm:spPr/>
    </dgm:pt>
    <dgm:pt modelId="{F5F96AA4-2205-4141-ADBE-9C43C49F332F}" type="pres">
      <dgm:prSet presAssocID="{2D861F19-9384-4813-85EE-23A24C63E382}" presName="nodeText" presStyleLbl="bgAccFollowNode1" presStyleIdx="5" presStyleCnt="7">
        <dgm:presLayoutVars>
          <dgm:bulletEnabled val="1"/>
        </dgm:presLayoutVars>
      </dgm:prSet>
      <dgm:spPr/>
    </dgm:pt>
    <dgm:pt modelId="{E6D601FF-7C82-4C89-807F-02CBBFB80967}" type="pres">
      <dgm:prSet presAssocID="{B96E8590-B687-4986-BB53-A0ACA589AB7E}" presName="sibTrans" presStyleCnt="0"/>
      <dgm:spPr/>
    </dgm:pt>
    <dgm:pt modelId="{2EE77CE6-2436-4E4B-902C-6454BCEDF363}" type="pres">
      <dgm:prSet presAssocID="{91458F50-6C0B-4104-8A8C-7137DD0A8070}" presName="compositeNode" presStyleCnt="0">
        <dgm:presLayoutVars>
          <dgm:bulletEnabled val="1"/>
        </dgm:presLayoutVars>
      </dgm:prSet>
      <dgm:spPr/>
    </dgm:pt>
    <dgm:pt modelId="{6B7EBCAD-A7D2-49A5-B817-1B27A096E32F}" type="pres">
      <dgm:prSet presAssocID="{91458F50-6C0B-4104-8A8C-7137DD0A8070}" presName="bgRect" presStyleLbl="bgAccFollowNode1" presStyleIdx="6" presStyleCnt="7" custScaleX="114605"/>
      <dgm:spPr/>
    </dgm:pt>
    <dgm:pt modelId="{76A06DE8-9A37-4331-84DD-5FE86B70D4E8}" type="pres">
      <dgm:prSet presAssocID="{CAAD7A27-3B73-4A55-B22E-1A4223E921BE}" presName="sibTransNodeCircle" presStyleLbl="alignNode1" presStyleIdx="12" presStyleCnt="14">
        <dgm:presLayoutVars>
          <dgm:chMax val="0"/>
          <dgm:bulletEnabled/>
        </dgm:presLayoutVars>
      </dgm:prSet>
      <dgm:spPr/>
    </dgm:pt>
    <dgm:pt modelId="{A09563AD-3FBE-4EFB-A313-795C918CF32C}" type="pres">
      <dgm:prSet presAssocID="{91458F50-6C0B-4104-8A8C-7137DD0A8070}" presName="bottomLine" presStyleLbl="alignNode1" presStyleIdx="13" presStyleCnt="14">
        <dgm:presLayoutVars/>
      </dgm:prSet>
      <dgm:spPr/>
    </dgm:pt>
    <dgm:pt modelId="{04C4083E-A6CA-4993-BFD8-55196EFEA412}" type="pres">
      <dgm:prSet presAssocID="{91458F50-6C0B-4104-8A8C-7137DD0A8070}" presName="nodeText" presStyleLbl="bgAccFollowNode1" presStyleIdx="6" presStyleCnt="7">
        <dgm:presLayoutVars>
          <dgm:bulletEnabled val="1"/>
        </dgm:presLayoutVars>
      </dgm:prSet>
      <dgm:spPr/>
    </dgm:pt>
  </dgm:ptLst>
  <dgm:cxnLst>
    <dgm:cxn modelId="{77968A03-337E-47EB-B851-ADD57AABDE82}" srcId="{D0F07F19-1F50-4B42-A7A0-278DF9D25BB1}" destId="{D686E039-498B-42BA-B20F-E21042B2E06E}" srcOrd="4" destOrd="0" parTransId="{7AFDE988-65FE-4222-816B-C0FFAEBCD7B5}" sibTransId="{F742D13F-F363-411D-B897-8B99B9FB6858}"/>
    <dgm:cxn modelId="{2999F506-C8A1-42DE-9B65-253376AF6A9C}" type="presOf" srcId="{1C194BD5-A94D-4BA4-A4AF-911AE7EA5C24}" destId="{033B3ED5-56F8-4225-A465-A877FDE3761E}" srcOrd="0" destOrd="0" presId="urn:microsoft.com/office/officeart/2016/7/layout/BasicLinearProcessNumbered#1"/>
    <dgm:cxn modelId="{5A4B990A-DDC9-4037-992B-79B1F7AECACB}" type="presOf" srcId="{2D861F19-9384-4813-85EE-23A24C63E382}" destId="{06F4F623-BC95-46C7-8F8F-1399EE76DF6B}" srcOrd="0" destOrd="0" presId="urn:microsoft.com/office/officeart/2016/7/layout/BasicLinearProcessNumbered#1"/>
    <dgm:cxn modelId="{D1294F11-7BC1-434D-8EF8-A8930A360F4E}" type="presOf" srcId="{68173C79-A4BC-4D76-897A-DD50BAFA0E51}" destId="{80984377-AC11-48C1-9C89-B93F2C31D125}" srcOrd="0" destOrd="0" presId="urn:microsoft.com/office/officeart/2016/7/layout/BasicLinearProcessNumbered#1"/>
    <dgm:cxn modelId="{A10A4916-C80A-45A9-B81C-DC39583F0575}" type="presOf" srcId="{F742D13F-F363-411D-B897-8B99B9FB6858}" destId="{1C28504B-EA54-41D1-AE30-17D334786D47}" srcOrd="0" destOrd="0" presId="urn:microsoft.com/office/officeart/2016/7/layout/BasicLinearProcessNumbered#1"/>
    <dgm:cxn modelId="{144F951B-116E-411A-8336-81A0413C038E}" type="presOf" srcId="{91458F50-6C0B-4104-8A8C-7137DD0A8070}" destId="{6B7EBCAD-A7D2-49A5-B817-1B27A096E32F}" srcOrd="0" destOrd="0" presId="urn:microsoft.com/office/officeart/2016/7/layout/BasicLinearProcessNumbered#1"/>
    <dgm:cxn modelId="{EC32E025-AF1F-4FDE-88C4-95B93B081B68}" srcId="{D0F07F19-1F50-4B42-A7A0-278DF9D25BB1}" destId="{2D861F19-9384-4813-85EE-23A24C63E382}" srcOrd="5" destOrd="0" parTransId="{A8118601-A322-4233-8518-7D8847D58AE9}" sibTransId="{B96E8590-B687-4986-BB53-A0ACA589AB7E}"/>
    <dgm:cxn modelId="{39176328-C20D-4805-99A5-57DDBAD3ABC3}" type="presOf" srcId="{FCF16680-5D51-475F-8884-F6E00F813F18}" destId="{8A42F742-362F-4960-9F1A-0C80A4367BC6}" srcOrd="0" destOrd="0" presId="urn:microsoft.com/office/officeart/2016/7/layout/BasicLinearProcessNumbered#1"/>
    <dgm:cxn modelId="{9C138534-4E75-4D15-90FE-B77D4B80E5BE}" srcId="{D0F07F19-1F50-4B42-A7A0-278DF9D25BB1}" destId="{FCF16680-5D51-475F-8884-F6E00F813F18}" srcOrd="3" destOrd="0" parTransId="{037FD028-056C-4E95-AB9B-3A497CE572CB}" sibTransId="{68173C79-A4BC-4D76-897A-DD50BAFA0E51}"/>
    <dgm:cxn modelId="{A7CAC635-71A7-410E-97ED-E3F82A6B118A}" type="presOf" srcId="{D686E039-498B-42BA-B20F-E21042B2E06E}" destId="{3775FB7B-C929-41E7-ACE3-DFF38CEC3EF4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9C309E5B-63DC-4EBF-A61E-625BF06313A0}" srcId="{D0F07F19-1F50-4B42-A7A0-278DF9D25BB1}" destId="{91458F50-6C0B-4104-8A8C-7137DD0A8070}" srcOrd="6" destOrd="0" parTransId="{5E9517D9-E4B7-4931-8750-C2E18DCC8D58}" sibTransId="{CAAD7A27-3B73-4A55-B22E-1A4223E921BE}"/>
    <dgm:cxn modelId="{4FCE1762-A7F5-4978-B916-424940BCA6CA}" type="presOf" srcId="{7FAC7C06-A92E-43D2-ADA3-8FC014AAB217}" destId="{CE614633-7DB1-44F8-A04F-D2A7BB740E6D}" srcOrd="1" destOrd="0" presId="urn:microsoft.com/office/officeart/2016/7/layout/BasicLinearProcessNumbered#1"/>
    <dgm:cxn modelId="{52D31F47-FD43-43EA-A720-D9896C01428A}" srcId="{D0F07F19-1F50-4B42-A7A0-278DF9D25BB1}" destId="{EC3711D9-C097-4EFD-8D00-CBB9BA31CC4B}" srcOrd="2" destOrd="0" parTransId="{3EDA12E1-D396-45F0-9164-64C1F2B3D076}" sibTransId="{53D8BF61-EB52-4DEB-81D3-71743D7C0F79}"/>
    <dgm:cxn modelId="{FA781B4C-2184-4792-89E1-18CA7B6AB89D}" type="presOf" srcId="{D686E039-498B-42BA-B20F-E21042B2E06E}" destId="{56F920EA-BE2A-407A-A43B-CDC45440B0A9}" srcOrd="1" destOrd="0" presId="urn:microsoft.com/office/officeart/2016/7/layout/BasicLinearProcessNumbered#1"/>
    <dgm:cxn modelId="{C5127B58-F79F-4E57-BD8A-C967F3CE312F}" type="presOf" srcId="{7E69F1C7-A12C-4D6E-9691-A9E2DF71B839}" destId="{42B4A7EA-B3AF-4CFE-A0CF-FD0A192F2CBC}" srcOrd="0" destOrd="0" presId="urn:microsoft.com/office/officeart/2016/7/layout/BasicLinearProcessNumbered#1"/>
    <dgm:cxn modelId="{793CD979-C173-4912-A156-AE7D53F887AE}" type="presOf" srcId="{FCF16680-5D51-475F-8884-F6E00F813F18}" destId="{DD11E2D3-9CD8-4C7D-97E6-54786BB5978F}" srcOrd="1" destOrd="0" presId="urn:microsoft.com/office/officeart/2016/7/layout/BasicLinearProcessNumbered#1"/>
    <dgm:cxn modelId="{1520877A-CE10-4D24-AEAD-0D91E9766FFB}" type="presOf" srcId="{53D8BF61-EB52-4DEB-81D3-71743D7C0F79}" destId="{F7EC77F1-1FC8-4C9E-A910-E05F2113198E}" srcOrd="0" destOrd="0" presId="urn:microsoft.com/office/officeart/2016/7/layout/BasicLinearProcessNumbered#1"/>
    <dgm:cxn modelId="{2FE7018C-5F49-41BD-9CAA-F8C67406C537}" srcId="{D0F07F19-1F50-4B42-A7A0-278DF9D25BB1}" destId="{7FAC7C06-A92E-43D2-ADA3-8FC014AAB217}" srcOrd="0" destOrd="0" parTransId="{7A0D281F-00CD-4EE2-A1A7-1CB6C0CADD5F}" sibTransId="{143ACCD2-C629-4A08-B752-9CB5014C1075}"/>
    <dgm:cxn modelId="{F11D2AA8-228F-475D-81EE-8CA8B25806D6}" type="presOf" srcId="{B96E8590-B687-4986-BB53-A0ACA589AB7E}" destId="{901AA97A-46DC-4464-9D23-6FF53371620D}" srcOrd="0" destOrd="0" presId="urn:microsoft.com/office/officeart/2016/7/layout/BasicLinearProcessNumbered#1"/>
    <dgm:cxn modelId="{C0D1E9B3-F857-4916-89C7-F078E4EE1161}" type="presOf" srcId="{EC3711D9-C097-4EFD-8D00-CBB9BA31CC4B}" destId="{B3E8D2FB-7374-41FF-A2C3-E6D3813B0A00}" srcOrd="1" destOrd="0" presId="urn:microsoft.com/office/officeart/2016/7/layout/BasicLinearProcessNumbered#1"/>
    <dgm:cxn modelId="{976D53BE-92CD-4C8B-AE1F-5E89C88AEAA8}" type="presOf" srcId="{1C194BD5-A94D-4BA4-A4AF-911AE7EA5C24}" destId="{02FE5972-8C9F-4E94-AF6F-86EAC5500029}" srcOrd="1" destOrd="0" presId="urn:microsoft.com/office/officeart/2016/7/layout/BasicLinearProcessNumbered#1"/>
    <dgm:cxn modelId="{81C88ABF-B53A-4D92-BC68-7ADCCAAE454B}" type="presOf" srcId="{143ACCD2-C629-4A08-B752-9CB5014C1075}" destId="{2D6FC230-08BA-4C5C-9BCE-AAB02EF1D4DC}" srcOrd="0" destOrd="0" presId="urn:microsoft.com/office/officeart/2016/7/layout/BasicLinearProcessNumbered#1"/>
    <dgm:cxn modelId="{371667C7-2223-4248-AC45-1A7375B084C1}" type="presOf" srcId="{CAAD7A27-3B73-4A55-B22E-1A4223E921BE}" destId="{76A06DE8-9A37-4331-84DD-5FE86B70D4E8}" srcOrd="0" destOrd="0" presId="urn:microsoft.com/office/officeart/2016/7/layout/BasicLinearProcessNumbered#1"/>
    <dgm:cxn modelId="{DDE550CA-F143-4998-844C-5DF703039F07}" type="presOf" srcId="{7FAC7C06-A92E-43D2-ADA3-8FC014AAB217}" destId="{459998FB-CA6D-4C24-B5F3-FAC51B3E39A1}" srcOrd="0" destOrd="0" presId="urn:microsoft.com/office/officeart/2016/7/layout/BasicLinearProcessNumbered#1"/>
    <dgm:cxn modelId="{8D6487D2-2244-4751-8B60-572F4FD35092}" type="presOf" srcId="{91458F50-6C0B-4104-8A8C-7137DD0A8070}" destId="{04C4083E-A6CA-4993-BFD8-55196EFEA412}" srcOrd="1" destOrd="0" presId="urn:microsoft.com/office/officeart/2016/7/layout/BasicLinearProcessNumbered#1"/>
    <dgm:cxn modelId="{C4BAB3D3-D229-4CEB-975D-AE2CF0FD748D}" type="presOf" srcId="{EC3711D9-C097-4EFD-8D00-CBB9BA31CC4B}" destId="{A80E1889-C638-410B-8F13-9694D24BEEF2}" srcOrd="0" destOrd="0" presId="urn:microsoft.com/office/officeart/2016/7/layout/BasicLinearProcessNumbered#1"/>
    <dgm:cxn modelId="{F8405FE8-2B3E-42B1-A507-C9D4C79C6701}" srcId="{D0F07F19-1F50-4B42-A7A0-278DF9D25BB1}" destId="{1C194BD5-A94D-4BA4-A4AF-911AE7EA5C24}" srcOrd="1" destOrd="0" parTransId="{34A08DAE-251D-4764-9A96-3B20169E96DB}" sibTransId="{7E69F1C7-A12C-4D6E-9691-A9E2DF71B839}"/>
    <dgm:cxn modelId="{E5FCAEFD-9087-4B70-BFF7-3D20F695C446}" type="presOf" srcId="{2D861F19-9384-4813-85EE-23A24C63E382}" destId="{F5F96AA4-2205-4141-ADBE-9C43C49F332F}" srcOrd="1" destOrd="0" presId="urn:microsoft.com/office/officeart/2016/7/layout/BasicLinearProcessNumbered#1"/>
    <dgm:cxn modelId="{8716C10B-B714-4268-969C-B2CE552C92C9}" type="presParOf" srcId="{C09B749D-9CF7-492C-B341-D9553818451B}" destId="{18C34AE0-B3BC-4980-BB60-1749C73C3F40}" srcOrd="0" destOrd="0" presId="urn:microsoft.com/office/officeart/2016/7/layout/BasicLinearProcessNumbered#1"/>
    <dgm:cxn modelId="{4BCDFA91-D1CA-4042-84F5-60EEA48F3902}" type="presParOf" srcId="{18C34AE0-B3BC-4980-BB60-1749C73C3F40}" destId="{459998FB-CA6D-4C24-B5F3-FAC51B3E39A1}" srcOrd="0" destOrd="0" presId="urn:microsoft.com/office/officeart/2016/7/layout/BasicLinearProcessNumbered#1"/>
    <dgm:cxn modelId="{C94E0599-D9D7-4F16-B696-00657BEAC955}" type="presParOf" srcId="{18C34AE0-B3BC-4980-BB60-1749C73C3F40}" destId="{2D6FC230-08BA-4C5C-9BCE-AAB02EF1D4DC}" srcOrd="1" destOrd="0" presId="urn:microsoft.com/office/officeart/2016/7/layout/BasicLinearProcessNumbered#1"/>
    <dgm:cxn modelId="{41B9C460-D366-4A6B-AE91-DA10214A4004}" type="presParOf" srcId="{18C34AE0-B3BC-4980-BB60-1749C73C3F40}" destId="{CFA17299-B9E6-45A8-AE45-7466A3958C06}" srcOrd="2" destOrd="0" presId="urn:microsoft.com/office/officeart/2016/7/layout/BasicLinearProcessNumbered#1"/>
    <dgm:cxn modelId="{51FA48B6-6290-4633-9738-53EBF9D743FF}" type="presParOf" srcId="{18C34AE0-B3BC-4980-BB60-1749C73C3F40}" destId="{CE614633-7DB1-44F8-A04F-D2A7BB740E6D}" srcOrd="3" destOrd="0" presId="urn:microsoft.com/office/officeart/2016/7/layout/BasicLinearProcessNumbered#1"/>
    <dgm:cxn modelId="{6E732FBE-2737-4541-9141-5EEA6A0FB8A5}" type="presParOf" srcId="{C09B749D-9CF7-492C-B341-D9553818451B}" destId="{585371A2-5423-480B-96AB-A48DB5AB1470}" srcOrd="1" destOrd="0" presId="urn:microsoft.com/office/officeart/2016/7/layout/BasicLinearProcessNumbered#1"/>
    <dgm:cxn modelId="{5E50A9DF-393A-436A-BB00-622D2F41BBD5}" type="presParOf" srcId="{C09B749D-9CF7-492C-B341-D9553818451B}" destId="{A0BB1B4D-5484-4752-81C4-C919D32AA021}" srcOrd="2" destOrd="0" presId="urn:microsoft.com/office/officeart/2016/7/layout/BasicLinearProcessNumbered#1"/>
    <dgm:cxn modelId="{15290BD1-5A26-4C6C-BABA-9D5C9DD2C3B3}" type="presParOf" srcId="{A0BB1B4D-5484-4752-81C4-C919D32AA021}" destId="{033B3ED5-56F8-4225-A465-A877FDE3761E}" srcOrd="0" destOrd="0" presId="urn:microsoft.com/office/officeart/2016/7/layout/BasicLinearProcessNumbered#1"/>
    <dgm:cxn modelId="{A5FF168A-D430-44DC-9BF7-E120D748AC50}" type="presParOf" srcId="{A0BB1B4D-5484-4752-81C4-C919D32AA021}" destId="{42B4A7EA-B3AF-4CFE-A0CF-FD0A192F2CBC}" srcOrd="1" destOrd="0" presId="urn:microsoft.com/office/officeart/2016/7/layout/BasicLinearProcessNumbered#1"/>
    <dgm:cxn modelId="{B2B62C65-6DBB-4565-8BC7-1A9EEACD8BF2}" type="presParOf" srcId="{A0BB1B4D-5484-4752-81C4-C919D32AA021}" destId="{D7A7D75F-C041-4430-8F42-C99814FC9540}" srcOrd="2" destOrd="0" presId="urn:microsoft.com/office/officeart/2016/7/layout/BasicLinearProcessNumbered#1"/>
    <dgm:cxn modelId="{9BD6849A-E381-45B5-ACF5-86A9D6A1FD6B}" type="presParOf" srcId="{A0BB1B4D-5484-4752-81C4-C919D32AA021}" destId="{02FE5972-8C9F-4E94-AF6F-86EAC5500029}" srcOrd="3" destOrd="0" presId="urn:microsoft.com/office/officeart/2016/7/layout/BasicLinearProcessNumbered#1"/>
    <dgm:cxn modelId="{7B4A88D9-D3B0-4558-BBCA-7214B00631C9}" type="presParOf" srcId="{C09B749D-9CF7-492C-B341-D9553818451B}" destId="{E18EADAB-1B4A-4F56-94CE-84BADC08D596}" srcOrd="3" destOrd="0" presId="urn:microsoft.com/office/officeart/2016/7/layout/BasicLinearProcessNumbered#1"/>
    <dgm:cxn modelId="{EF9A6A6E-568C-43B7-8945-F4403A061A8B}" type="presParOf" srcId="{C09B749D-9CF7-492C-B341-D9553818451B}" destId="{3B305BD9-A826-4ED0-9AA9-5E8DDCEA8EC6}" srcOrd="4" destOrd="0" presId="urn:microsoft.com/office/officeart/2016/7/layout/BasicLinearProcessNumbered#1"/>
    <dgm:cxn modelId="{C2348328-21E2-4C5A-B9FC-0577FFD0D33B}" type="presParOf" srcId="{3B305BD9-A826-4ED0-9AA9-5E8DDCEA8EC6}" destId="{A80E1889-C638-410B-8F13-9694D24BEEF2}" srcOrd="0" destOrd="0" presId="urn:microsoft.com/office/officeart/2016/7/layout/BasicLinearProcessNumbered#1"/>
    <dgm:cxn modelId="{104DF9DC-547E-4DB9-8591-6A95D8B229B2}" type="presParOf" srcId="{3B305BD9-A826-4ED0-9AA9-5E8DDCEA8EC6}" destId="{F7EC77F1-1FC8-4C9E-A910-E05F2113198E}" srcOrd="1" destOrd="0" presId="urn:microsoft.com/office/officeart/2016/7/layout/BasicLinearProcessNumbered#1"/>
    <dgm:cxn modelId="{CDF6BBB4-12DE-4247-B8BE-2E90794A8EDC}" type="presParOf" srcId="{3B305BD9-A826-4ED0-9AA9-5E8DDCEA8EC6}" destId="{DF887E32-01A2-4E52-BBA4-A92EF2E893AE}" srcOrd="2" destOrd="0" presId="urn:microsoft.com/office/officeart/2016/7/layout/BasicLinearProcessNumbered#1"/>
    <dgm:cxn modelId="{D7E57C06-AB53-418C-9BFF-E40373FC8CCD}" type="presParOf" srcId="{3B305BD9-A826-4ED0-9AA9-5E8DDCEA8EC6}" destId="{B3E8D2FB-7374-41FF-A2C3-E6D3813B0A00}" srcOrd="3" destOrd="0" presId="urn:microsoft.com/office/officeart/2016/7/layout/BasicLinearProcessNumbered#1"/>
    <dgm:cxn modelId="{73E5B25F-A722-4AF3-B2F4-DFB59847A6E6}" type="presParOf" srcId="{C09B749D-9CF7-492C-B341-D9553818451B}" destId="{05034CA2-7DF8-4E76-97C0-32CB699EFD10}" srcOrd="5" destOrd="0" presId="urn:microsoft.com/office/officeart/2016/7/layout/BasicLinearProcessNumbered#1"/>
    <dgm:cxn modelId="{B8EFA6F1-A545-44B2-8364-3AB9D42BA350}" type="presParOf" srcId="{C09B749D-9CF7-492C-B341-D9553818451B}" destId="{ECBC0F4B-326E-4277-A72A-5659E89173A1}" srcOrd="6" destOrd="0" presId="urn:microsoft.com/office/officeart/2016/7/layout/BasicLinearProcessNumbered#1"/>
    <dgm:cxn modelId="{4DF38EC9-B9AF-4DD2-AE0B-39E3CD2C8C11}" type="presParOf" srcId="{ECBC0F4B-326E-4277-A72A-5659E89173A1}" destId="{8A42F742-362F-4960-9F1A-0C80A4367BC6}" srcOrd="0" destOrd="0" presId="urn:microsoft.com/office/officeart/2016/7/layout/BasicLinearProcessNumbered#1"/>
    <dgm:cxn modelId="{E45A5BC5-880D-4696-B50E-14899166ADA6}" type="presParOf" srcId="{ECBC0F4B-326E-4277-A72A-5659E89173A1}" destId="{80984377-AC11-48C1-9C89-B93F2C31D125}" srcOrd="1" destOrd="0" presId="urn:microsoft.com/office/officeart/2016/7/layout/BasicLinearProcessNumbered#1"/>
    <dgm:cxn modelId="{9F502F5B-4AFF-4D15-86A5-E410F481EBB5}" type="presParOf" srcId="{ECBC0F4B-326E-4277-A72A-5659E89173A1}" destId="{5FCD8834-791E-4A36-9864-4E05578AE8CA}" srcOrd="2" destOrd="0" presId="urn:microsoft.com/office/officeart/2016/7/layout/BasicLinearProcessNumbered#1"/>
    <dgm:cxn modelId="{8259A818-08ED-4460-8729-924641ED5449}" type="presParOf" srcId="{ECBC0F4B-326E-4277-A72A-5659E89173A1}" destId="{DD11E2D3-9CD8-4C7D-97E6-54786BB5978F}" srcOrd="3" destOrd="0" presId="urn:microsoft.com/office/officeart/2016/7/layout/BasicLinearProcessNumbered#1"/>
    <dgm:cxn modelId="{153AF370-692E-4B5F-80FE-72BDA96D863B}" type="presParOf" srcId="{C09B749D-9CF7-492C-B341-D9553818451B}" destId="{14153D9E-5195-4EA1-A8A5-1F8FAD269437}" srcOrd="7" destOrd="0" presId="urn:microsoft.com/office/officeart/2016/7/layout/BasicLinearProcessNumbered#1"/>
    <dgm:cxn modelId="{562201BE-E748-484F-8E29-4FCD853D0BE6}" type="presParOf" srcId="{C09B749D-9CF7-492C-B341-D9553818451B}" destId="{46EFDA4D-0110-4738-AF59-65AECE8ABD8B}" srcOrd="8" destOrd="0" presId="urn:microsoft.com/office/officeart/2016/7/layout/BasicLinearProcessNumbered#1"/>
    <dgm:cxn modelId="{7FC63853-D2FB-467D-A08E-30F7396BEA71}" type="presParOf" srcId="{46EFDA4D-0110-4738-AF59-65AECE8ABD8B}" destId="{3775FB7B-C929-41E7-ACE3-DFF38CEC3EF4}" srcOrd="0" destOrd="0" presId="urn:microsoft.com/office/officeart/2016/7/layout/BasicLinearProcessNumbered#1"/>
    <dgm:cxn modelId="{1E74BA6E-CCD1-414E-B8A4-673FD59C4CA3}" type="presParOf" srcId="{46EFDA4D-0110-4738-AF59-65AECE8ABD8B}" destId="{1C28504B-EA54-41D1-AE30-17D334786D47}" srcOrd="1" destOrd="0" presId="urn:microsoft.com/office/officeart/2016/7/layout/BasicLinearProcessNumbered#1"/>
    <dgm:cxn modelId="{CBD7B25E-EDE4-48FC-8801-A49DC55346D4}" type="presParOf" srcId="{46EFDA4D-0110-4738-AF59-65AECE8ABD8B}" destId="{217EEC72-B9F0-419C-9171-42251EF5BC75}" srcOrd="2" destOrd="0" presId="urn:microsoft.com/office/officeart/2016/7/layout/BasicLinearProcessNumbered#1"/>
    <dgm:cxn modelId="{8A61AD20-CBEA-4836-A4AB-081FEF97AD6B}" type="presParOf" srcId="{46EFDA4D-0110-4738-AF59-65AECE8ABD8B}" destId="{56F920EA-BE2A-407A-A43B-CDC45440B0A9}" srcOrd="3" destOrd="0" presId="urn:microsoft.com/office/officeart/2016/7/layout/BasicLinearProcessNumbered#1"/>
    <dgm:cxn modelId="{4E764A99-4DE2-4CDF-B187-F731FD18A451}" type="presParOf" srcId="{C09B749D-9CF7-492C-B341-D9553818451B}" destId="{EEB03A95-5B92-4CE2-8564-F177C9945E8C}" srcOrd="9" destOrd="0" presId="urn:microsoft.com/office/officeart/2016/7/layout/BasicLinearProcessNumbered#1"/>
    <dgm:cxn modelId="{A0D13B69-2C16-4AA5-9E2E-2B9BED1E79A2}" type="presParOf" srcId="{C09B749D-9CF7-492C-B341-D9553818451B}" destId="{D74DD199-9116-4F92-B133-725F5621D572}" srcOrd="10" destOrd="0" presId="urn:microsoft.com/office/officeart/2016/7/layout/BasicLinearProcessNumbered#1"/>
    <dgm:cxn modelId="{2ED439EF-3388-4D89-8A51-8EA6141D04E4}" type="presParOf" srcId="{D74DD199-9116-4F92-B133-725F5621D572}" destId="{06F4F623-BC95-46C7-8F8F-1399EE76DF6B}" srcOrd="0" destOrd="0" presId="urn:microsoft.com/office/officeart/2016/7/layout/BasicLinearProcessNumbered#1"/>
    <dgm:cxn modelId="{1459E4E3-F0F7-4C7D-A935-27CEBBE1E52F}" type="presParOf" srcId="{D74DD199-9116-4F92-B133-725F5621D572}" destId="{901AA97A-46DC-4464-9D23-6FF53371620D}" srcOrd="1" destOrd="0" presId="urn:microsoft.com/office/officeart/2016/7/layout/BasicLinearProcessNumbered#1"/>
    <dgm:cxn modelId="{05C12F25-BABB-4375-B488-CF282D7F757A}" type="presParOf" srcId="{D74DD199-9116-4F92-B133-725F5621D572}" destId="{73196448-B1D3-4274-8A2E-533DBEEF02C7}" srcOrd="2" destOrd="0" presId="urn:microsoft.com/office/officeart/2016/7/layout/BasicLinearProcessNumbered#1"/>
    <dgm:cxn modelId="{3B602503-8270-41C3-9493-BEE2B2E61059}" type="presParOf" srcId="{D74DD199-9116-4F92-B133-725F5621D572}" destId="{F5F96AA4-2205-4141-ADBE-9C43C49F332F}" srcOrd="3" destOrd="0" presId="urn:microsoft.com/office/officeart/2016/7/layout/BasicLinearProcessNumbered#1"/>
    <dgm:cxn modelId="{C15606AE-7F39-4DEE-87CD-E64AEDF45F31}" type="presParOf" srcId="{C09B749D-9CF7-492C-B341-D9553818451B}" destId="{E6D601FF-7C82-4C89-807F-02CBBFB80967}" srcOrd="11" destOrd="0" presId="urn:microsoft.com/office/officeart/2016/7/layout/BasicLinearProcessNumbered#1"/>
    <dgm:cxn modelId="{AB55B84D-A771-4538-91A9-23DB8EC843F4}" type="presParOf" srcId="{C09B749D-9CF7-492C-B341-D9553818451B}" destId="{2EE77CE6-2436-4E4B-902C-6454BCEDF363}" srcOrd="12" destOrd="0" presId="urn:microsoft.com/office/officeart/2016/7/layout/BasicLinearProcessNumbered#1"/>
    <dgm:cxn modelId="{9FF3E08E-3489-44EC-9402-A67A96624A72}" type="presParOf" srcId="{2EE77CE6-2436-4E4B-902C-6454BCEDF363}" destId="{6B7EBCAD-A7D2-49A5-B817-1B27A096E32F}" srcOrd="0" destOrd="0" presId="urn:microsoft.com/office/officeart/2016/7/layout/BasicLinearProcessNumbered#1"/>
    <dgm:cxn modelId="{9C550BAF-4A2E-402C-A8D6-EDC7993A29BA}" type="presParOf" srcId="{2EE77CE6-2436-4E4B-902C-6454BCEDF363}" destId="{76A06DE8-9A37-4331-84DD-5FE86B70D4E8}" srcOrd="1" destOrd="0" presId="urn:microsoft.com/office/officeart/2016/7/layout/BasicLinearProcessNumbered#1"/>
    <dgm:cxn modelId="{2A05D5E2-A67B-4F7B-A2B8-A9EDF93466D3}" type="presParOf" srcId="{2EE77CE6-2436-4E4B-902C-6454BCEDF363}" destId="{A09563AD-3FBE-4EFB-A313-795C918CF32C}" srcOrd="2" destOrd="0" presId="urn:microsoft.com/office/officeart/2016/7/layout/BasicLinearProcessNumbered#1"/>
    <dgm:cxn modelId="{3CC180AF-D1BB-4A1E-B00E-CDF274F84FE3}" type="presParOf" srcId="{2EE77CE6-2436-4E4B-902C-6454BCEDF363}" destId="{04C4083E-A6CA-4993-BFD8-55196EFEA412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C3711D9-C097-4EFD-8D00-CBB9BA31CC4B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CREACIÓN DE HIPERVÍNCULOS</a:t>
          </a:r>
        </a:p>
      </dgm:t>
    </dgm:pt>
    <dgm:pt modelId="{3EDA12E1-D396-45F0-9164-64C1F2B3D076}" type="parTrans" cxnId="{52D31F47-FD43-43EA-A720-D9896C01428A}">
      <dgm:prSet/>
      <dgm:spPr/>
      <dgm:t>
        <a:bodyPr/>
        <a:lstStyle/>
        <a:p>
          <a:endParaRPr lang="es-ES"/>
        </a:p>
      </dgm:t>
    </dgm:pt>
    <dgm:pt modelId="{53D8BF61-EB52-4DEB-81D3-71743D7C0F79}" type="sibTrans" cxnId="{52D31F47-FD43-43EA-A720-D9896C01428A}">
      <dgm:prSet phldrT="3" phldr="0"/>
      <dgm:spPr/>
      <dgm:t>
        <a:bodyPr/>
        <a:lstStyle/>
        <a:p>
          <a:r>
            <a:rPr lang="es-ES"/>
            <a:t>3</a:t>
          </a:r>
        </a:p>
      </dgm:t>
    </dgm:pt>
    <dgm:pt modelId="{FCF16680-5D51-475F-8884-F6E00F813F18}">
      <dgm:prSet custT="1"/>
      <dgm:spPr/>
      <dgm:t>
        <a:bodyPr lIns="288000" rtlCol="0"/>
        <a:lstStyle/>
        <a:p>
          <a:pPr algn="ctr" rtl="0"/>
          <a:r>
            <a:rPr lang="es-ES" sz="1100" noProof="0" dirty="0"/>
            <a:t>APLICAR ANIMACIONES A OBJETOS</a:t>
          </a:r>
        </a:p>
      </dgm:t>
    </dgm:pt>
    <dgm:pt modelId="{037FD028-056C-4E95-AB9B-3A497CE572CB}" type="parTrans" cxnId="{9C138534-4E75-4D15-90FE-B77D4B80E5BE}">
      <dgm:prSet/>
      <dgm:spPr/>
      <dgm:t>
        <a:bodyPr/>
        <a:lstStyle/>
        <a:p>
          <a:endParaRPr lang="es-ES"/>
        </a:p>
      </dgm:t>
    </dgm:pt>
    <dgm:pt modelId="{68173C79-A4BC-4D76-897A-DD50BAFA0E51}" type="sibTrans" cxnId="{9C138534-4E75-4D15-90FE-B77D4B80E5BE}">
      <dgm:prSet phldrT="4" phldr="0"/>
      <dgm:spPr/>
      <dgm:t>
        <a:bodyPr/>
        <a:lstStyle/>
        <a:p>
          <a:r>
            <a:rPr lang="es-ES"/>
            <a:t>4</a:t>
          </a:r>
        </a:p>
      </dgm:t>
    </dgm:pt>
    <dgm:pt modelId="{1C194BD5-A94D-4BA4-A4AF-911AE7EA5C24}">
      <dgm:prSet custT="1"/>
      <dgm:spPr>
        <a:solidFill>
          <a:schemeClr val="bg2">
            <a:lumMod val="90000"/>
            <a:alpha val="90000"/>
          </a:schemeClr>
        </a:solidFill>
      </dgm:spPr>
      <dgm:t>
        <a:bodyPr lIns="288000" rtlCol="0"/>
        <a:lstStyle/>
        <a:p>
          <a:pPr algn="ctr" rtl="0"/>
          <a:r>
            <a:rPr lang="es-ES" sz="1000" b="0" noProof="0" dirty="0"/>
            <a:t>DISEÑO DE UNA PRESENTACIÓN</a:t>
          </a:r>
        </a:p>
      </dgm:t>
    </dgm:pt>
    <dgm:pt modelId="{34A08DAE-251D-4764-9A96-3B20169E96DB}" type="parTrans" cxnId="{F8405FE8-2B3E-42B1-A507-C9D4C79C6701}">
      <dgm:prSet/>
      <dgm:spPr/>
      <dgm:t>
        <a:bodyPr/>
        <a:lstStyle/>
        <a:p>
          <a:endParaRPr lang="es-ES"/>
        </a:p>
      </dgm:t>
    </dgm:pt>
    <dgm:pt modelId="{7E69F1C7-A12C-4D6E-9691-A9E2DF71B839}" type="sibTrans" cxnId="{F8405FE8-2B3E-42B1-A507-C9D4C79C6701}">
      <dgm:prSet phldrT="2" phldr="0"/>
      <dgm:spPr>
        <a:solidFill>
          <a:srgbClr val="FF9933"/>
        </a:solidFill>
      </dgm:spPr>
      <dgm:t>
        <a:bodyPr/>
        <a:lstStyle/>
        <a:p>
          <a:r>
            <a:rPr lang="es-ES"/>
            <a:t>2</a:t>
          </a:r>
        </a:p>
      </dgm:t>
    </dgm:pt>
    <dgm:pt modelId="{7FAC7C06-A92E-43D2-ADA3-8FC014AAB217}">
      <dgm:prSet custT="1"/>
      <dgm:spPr/>
      <dgm:t>
        <a:bodyPr lIns="288000" rtlCol="0"/>
        <a:lstStyle/>
        <a:p>
          <a:pPr algn="ctr" rtl="0"/>
          <a:r>
            <a:rPr lang="es-ES" sz="1000" noProof="0" dirty="0"/>
            <a:t>GENERALIDADES</a:t>
          </a:r>
        </a:p>
      </dgm:t>
    </dgm:pt>
    <dgm:pt modelId="{7A0D281F-00CD-4EE2-A1A7-1CB6C0CADD5F}" type="parTrans" cxnId="{2FE7018C-5F49-41BD-9CAA-F8C67406C537}">
      <dgm:prSet/>
      <dgm:spPr/>
      <dgm:t>
        <a:bodyPr/>
        <a:lstStyle/>
        <a:p>
          <a:endParaRPr lang="es-ES"/>
        </a:p>
      </dgm:t>
    </dgm:pt>
    <dgm:pt modelId="{143ACCD2-C629-4A08-B752-9CB5014C1075}" type="sibTrans" cxnId="{2FE7018C-5F49-41BD-9CAA-F8C67406C537}">
      <dgm:prSet phldrT="1" phldr="0"/>
      <dgm:spPr/>
      <dgm:t>
        <a:bodyPr/>
        <a:lstStyle/>
        <a:p>
          <a:r>
            <a:rPr lang="es-ES"/>
            <a:t>1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18C34AE0-B3BC-4980-BB60-1749C73C3F40}" type="pres">
      <dgm:prSet presAssocID="{7FAC7C06-A92E-43D2-ADA3-8FC014AAB217}" presName="compositeNode" presStyleCnt="0">
        <dgm:presLayoutVars>
          <dgm:bulletEnabled val="1"/>
        </dgm:presLayoutVars>
      </dgm:prSet>
      <dgm:spPr/>
    </dgm:pt>
    <dgm:pt modelId="{459998FB-CA6D-4C24-B5F3-FAC51B3E39A1}" type="pres">
      <dgm:prSet presAssocID="{7FAC7C06-A92E-43D2-ADA3-8FC014AAB217}" presName="bgRect" presStyleLbl="bgAccFollowNode1" presStyleIdx="0" presStyleCnt="4" custScaleX="115537"/>
      <dgm:spPr/>
    </dgm:pt>
    <dgm:pt modelId="{2D6FC230-08BA-4C5C-9BCE-AAB02EF1D4DC}" type="pres">
      <dgm:prSet presAssocID="{143ACCD2-C629-4A08-B752-9CB5014C107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FA17299-B9E6-45A8-AE45-7466A3958C06}" type="pres">
      <dgm:prSet presAssocID="{7FAC7C06-A92E-43D2-ADA3-8FC014AAB217}" presName="bottomLine" presStyleLbl="alignNode1" presStyleIdx="1" presStyleCnt="8">
        <dgm:presLayoutVars/>
      </dgm:prSet>
      <dgm:spPr/>
    </dgm:pt>
    <dgm:pt modelId="{CE614633-7DB1-44F8-A04F-D2A7BB740E6D}" type="pres">
      <dgm:prSet presAssocID="{7FAC7C06-A92E-43D2-ADA3-8FC014AAB217}" presName="nodeText" presStyleLbl="bgAccFollowNode1" presStyleIdx="0" presStyleCnt="4">
        <dgm:presLayoutVars>
          <dgm:bulletEnabled val="1"/>
        </dgm:presLayoutVars>
      </dgm:prSet>
      <dgm:spPr/>
    </dgm:pt>
    <dgm:pt modelId="{585371A2-5423-480B-96AB-A48DB5AB1470}" type="pres">
      <dgm:prSet presAssocID="{143ACCD2-C629-4A08-B752-9CB5014C1075}" presName="sibTrans" presStyleCnt="0"/>
      <dgm:spPr/>
    </dgm:pt>
    <dgm:pt modelId="{A0BB1B4D-5484-4752-81C4-C919D32AA021}" type="pres">
      <dgm:prSet presAssocID="{1C194BD5-A94D-4BA4-A4AF-911AE7EA5C24}" presName="compositeNode" presStyleCnt="0">
        <dgm:presLayoutVars>
          <dgm:bulletEnabled val="1"/>
        </dgm:presLayoutVars>
      </dgm:prSet>
      <dgm:spPr/>
    </dgm:pt>
    <dgm:pt modelId="{033B3ED5-56F8-4225-A465-A877FDE3761E}" type="pres">
      <dgm:prSet presAssocID="{1C194BD5-A94D-4BA4-A4AF-911AE7EA5C24}" presName="bgRect" presStyleLbl="bgAccFollowNode1" presStyleIdx="1" presStyleCnt="4" custScaleX="109332"/>
      <dgm:spPr/>
    </dgm:pt>
    <dgm:pt modelId="{42B4A7EA-B3AF-4CFE-A0CF-FD0A192F2CBC}" type="pres">
      <dgm:prSet presAssocID="{7E69F1C7-A12C-4D6E-9691-A9E2DF71B83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7A7D75F-C041-4430-8F42-C99814FC9540}" type="pres">
      <dgm:prSet presAssocID="{1C194BD5-A94D-4BA4-A4AF-911AE7EA5C24}" presName="bottomLine" presStyleLbl="alignNode1" presStyleIdx="3" presStyleCnt="8">
        <dgm:presLayoutVars/>
      </dgm:prSet>
      <dgm:spPr/>
    </dgm:pt>
    <dgm:pt modelId="{02FE5972-8C9F-4E94-AF6F-86EAC5500029}" type="pres">
      <dgm:prSet presAssocID="{1C194BD5-A94D-4BA4-A4AF-911AE7EA5C24}" presName="nodeText" presStyleLbl="bgAccFollowNode1" presStyleIdx="1" presStyleCnt="4">
        <dgm:presLayoutVars>
          <dgm:bulletEnabled val="1"/>
        </dgm:presLayoutVars>
      </dgm:prSet>
      <dgm:spPr/>
    </dgm:pt>
    <dgm:pt modelId="{E18EADAB-1B4A-4F56-94CE-84BADC08D596}" type="pres">
      <dgm:prSet presAssocID="{7E69F1C7-A12C-4D6E-9691-A9E2DF71B839}" presName="sibTrans" presStyleCnt="0"/>
      <dgm:spPr/>
    </dgm:pt>
    <dgm:pt modelId="{3B305BD9-A826-4ED0-9AA9-5E8DDCEA8EC6}" type="pres">
      <dgm:prSet presAssocID="{EC3711D9-C097-4EFD-8D00-CBB9BA31CC4B}" presName="compositeNode" presStyleCnt="0">
        <dgm:presLayoutVars>
          <dgm:bulletEnabled val="1"/>
        </dgm:presLayoutVars>
      </dgm:prSet>
      <dgm:spPr/>
    </dgm:pt>
    <dgm:pt modelId="{A80E1889-C638-410B-8F13-9694D24BEEF2}" type="pres">
      <dgm:prSet presAssocID="{EC3711D9-C097-4EFD-8D00-CBB9BA31CC4B}" presName="bgRect" presStyleLbl="bgAccFollowNode1" presStyleIdx="2" presStyleCnt="4"/>
      <dgm:spPr/>
    </dgm:pt>
    <dgm:pt modelId="{F7EC77F1-1FC8-4C9E-A910-E05F2113198E}" type="pres">
      <dgm:prSet presAssocID="{53D8BF61-EB52-4DEB-81D3-71743D7C0F7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DF887E32-01A2-4E52-BBA4-A92EF2E893AE}" type="pres">
      <dgm:prSet presAssocID="{EC3711D9-C097-4EFD-8D00-CBB9BA31CC4B}" presName="bottomLine" presStyleLbl="alignNode1" presStyleIdx="5" presStyleCnt="8">
        <dgm:presLayoutVars/>
      </dgm:prSet>
      <dgm:spPr/>
    </dgm:pt>
    <dgm:pt modelId="{B3E8D2FB-7374-41FF-A2C3-E6D3813B0A00}" type="pres">
      <dgm:prSet presAssocID="{EC3711D9-C097-4EFD-8D00-CBB9BA31CC4B}" presName="nodeText" presStyleLbl="bgAccFollowNode1" presStyleIdx="2" presStyleCnt="4">
        <dgm:presLayoutVars>
          <dgm:bulletEnabled val="1"/>
        </dgm:presLayoutVars>
      </dgm:prSet>
      <dgm:spPr/>
    </dgm:pt>
    <dgm:pt modelId="{05034CA2-7DF8-4E76-97C0-32CB699EFD10}" type="pres">
      <dgm:prSet presAssocID="{53D8BF61-EB52-4DEB-81D3-71743D7C0F79}" presName="sibTrans" presStyleCnt="0"/>
      <dgm:spPr/>
    </dgm:pt>
    <dgm:pt modelId="{ECBC0F4B-326E-4277-A72A-5659E89173A1}" type="pres">
      <dgm:prSet presAssocID="{FCF16680-5D51-475F-8884-F6E00F813F18}" presName="compositeNode" presStyleCnt="0">
        <dgm:presLayoutVars>
          <dgm:bulletEnabled val="1"/>
        </dgm:presLayoutVars>
      </dgm:prSet>
      <dgm:spPr/>
    </dgm:pt>
    <dgm:pt modelId="{8A42F742-362F-4960-9F1A-0C80A4367BC6}" type="pres">
      <dgm:prSet presAssocID="{FCF16680-5D51-475F-8884-F6E00F813F18}" presName="bgRect" presStyleLbl="bgAccFollowNode1" presStyleIdx="3" presStyleCnt="4"/>
      <dgm:spPr/>
    </dgm:pt>
    <dgm:pt modelId="{80984377-AC11-48C1-9C89-B93F2C31D125}" type="pres">
      <dgm:prSet presAssocID="{68173C79-A4BC-4D76-897A-DD50BAFA0E51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FCD8834-791E-4A36-9864-4E05578AE8CA}" type="pres">
      <dgm:prSet presAssocID="{FCF16680-5D51-475F-8884-F6E00F813F18}" presName="bottomLine" presStyleLbl="alignNode1" presStyleIdx="7" presStyleCnt="8">
        <dgm:presLayoutVars/>
      </dgm:prSet>
      <dgm:spPr/>
    </dgm:pt>
    <dgm:pt modelId="{DD11E2D3-9CD8-4C7D-97E6-54786BB5978F}" type="pres">
      <dgm:prSet presAssocID="{FCF16680-5D51-475F-8884-F6E00F813F1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999F506-C8A1-42DE-9B65-253376AF6A9C}" type="presOf" srcId="{1C194BD5-A94D-4BA4-A4AF-911AE7EA5C24}" destId="{033B3ED5-56F8-4225-A465-A877FDE3761E}" srcOrd="0" destOrd="0" presId="urn:microsoft.com/office/officeart/2016/7/layout/BasicLinearProcessNumbered#1"/>
    <dgm:cxn modelId="{D1294F11-7BC1-434D-8EF8-A8930A360F4E}" type="presOf" srcId="{68173C79-A4BC-4D76-897A-DD50BAFA0E51}" destId="{80984377-AC11-48C1-9C89-B93F2C31D125}" srcOrd="0" destOrd="0" presId="urn:microsoft.com/office/officeart/2016/7/layout/BasicLinearProcessNumbered#1"/>
    <dgm:cxn modelId="{39176328-C20D-4805-99A5-57DDBAD3ABC3}" type="presOf" srcId="{FCF16680-5D51-475F-8884-F6E00F813F18}" destId="{8A42F742-362F-4960-9F1A-0C80A4367BC6}" srcOrd="0" destOrd="0" presId="urn:microsoft.com/office/officeart/2016/7/layout/BasicLinearProcessNumbered#1"/>
    <dgm:cxn modelId="{9C138534-4E75-4D15-90FE-B77D4B80E5BE}" srcId="{D0F07F19-1F50-4B42-A7A0-278DF9D25BB1}" destId="{FCF16680-5D51-475F-8884-F6E00F813F18}" srcOrd="3" destOrd="0" parTransId="{037FD028-056C-4E95-AB9B-3A497CE572CB}" sibTransId="{68173C79-A4BC-4D76-897A-DD50BAFA0E51}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4FCE1762-A7F5-4978-B916-424940BCA6CA}" type="presOf" srcId="{7FAC7C06-A92E-43D2-ADA3-8FC014AAB217}" destId="{CE614633-7DB1-44F8-A04F-D2A7BB740E6D}" srcOrd="1" destOrd="0" presId="urn:microsoft.com/office/officeart/2016/7/layout/BasicLinearProcessNumbered#1"/>
    <dgm:cxn modelId="{52D31F47-FD43-43EA-A720-D9896C01428A}" srcId="{D0F07F19-1F50-4B42-A7A0-278DF9D25BB1}" destId="{EC3711D9-C097-4EFD-8D00-CBB9BA31CC4B}" srcOrd="2" destOrd="0" parTransId="{3EDA12E1-D396-45F0-9164-64C1F2B3D076}" sibTransId="{53D8BF61-EB52-4DEB-81D3-71743D7C0F79}"/>
    <dgm:cxn modelId="{C5127B58-F79F-4E57-BD8A-C967F3CE312F}" type="presOf" srcId="{7E69F1C7-A12C-4D6E-9691-A9E2DF71B839}" destId="{42B4A7EA-B3AF-4CFE-A0CF-FD0A192F2CBC}" srcOrd="0" destOrd="0" presId="urn:microsoft.com/office/officeart/2016/7/layout/BasicLinearProcessNumbered#1"/>
    <dgm:cxn modelId="{793CD979-C173-4912-A156-AE7D53F887AE}" type="presOf" srcId="{FCF16680-5D51-475F-8884-F6E00F813F18}" destId="{DD11E2D3-9CD8-4C7D-97E6-54786BB5978F}" srcOrd="1" destOrd="0" presId="urn:microsoft.com/office/officeart/2016/7/layout/BasicLinearProcessNumbered#1"/>
    <dgm:cxn modelId="{1520877A-CE10-4D24-AEAD-0D91E9766FFB}" type="presOf" srcId="{53D8BF61-EB52-4DEB-81D3-71743D7C0F79}" destId="{F7EC77F1-1FC8-4C9E-A910-E05F2113198E}" srcOrd="0" destOrd="0" presId="urn:microsoft.com/office/officeart/2016/7/layout/BasicLinearProcessNumbered#1"/>
    <dgm:cxn modelId="{2FE7018C-5F49-41BD-9CAA-F8C67406C537}" srcId="{D0F07F19-1F50-4B42-A7A0-278DF9D25BB1}" destId="{7FAC7C06-A92E-43D2-ADA3-8FC014AAB217}" srcOrd="0" destOrd="0" parTransId="{7A0D281F-00CD-4EE2-A1A7-1CB6C0CADD5F}" sibTransId="{143ACCD2-C629-4A08-B752-9CB5014C1075}"/>
    <dgm:cxn modelId="{C0D1E9B3-F857-4916-89C7-F078E4EE1161}" type="presOf" srcId="{EC3711D9-C097-4EFD-8D00-CBB9BA31CC4B}" destId="{B3E8D2FB-7374-41FF-A2C3-E6D3813B0A00}" srcOrd="1" destOrd="0" presId="urn:microsoft.com/office/officeart/2016/7/layout/BasicLinearProcessNumbered#1"/>
    <dgm:cxn modelId="{976D53BE-92CD-4C8B-AE1F-5E89C88AEAA8}" type="presOf" srcId="{1C194BD5-A94D-4BA4-A4AF-911AE7EA5C24}" destId="{02FE5972-8C9F-4E94-AF6F-86EAC5500029}" srcOrd="1" destOrd="0" presId="urn:microsoft.com/office/officeart/2016/7/layout/BasicLinearProcessNumbered#1"/>
    <dgm:cxn modelId="{81C88ABF-B53A-4D92-BC68-7ADCCAAE454B}" type="presOf" srcId="{143ACCD2-C629-4A08-B752-9CB5014C1075}" destId="{2D6FC230-08BA-4C5C-9BCE-AAB02EF1D4DC}" srcOrd="0" destOrd="0" presId="urn:microsoft.com/office/officeart/2016/7/layout/BasicLinearProcessNumbered#1"/>
    <dgm:cxn modelId="{DDE550CA-F143-4998-844C-5DF703039F07}" type="presOf" srcId="{7FAC7C06-A92E-43D2-ADA3-8FC014AAB217}" destId="{459998FB-CA6D-4C24-B5F3-FAC51B3E39A1}" srcOrd="0" destOrd="0" presId="urn:microsoft.com/office/officeart/2016/7/layout/BasicLinearProcessNumbered#1"/>
    <dgm:cxn modelId="{C4BAB3D3-D229-4CEB-975D-AE2CF0FD748D}" type="presOf" srcId="{EC3711D9-C097-4EFD-8D00-CBB9BA31CC4B}" destId="{A80E1889-C638-410B-8F13-9694D24BEEF2}" srcOrd="0" destOrd="0" presId="urn:microsoft.com/office/officeart/2016/7/layout/BasicLinearProcessNumbered#1"/>
    <dgm:cxn modelId="{F8405FE8-2B3E-42B1-A507-C9D4C79C6701}" srcId="{D0F07F19-1F50-4B42-A7A0-278DF9D25BB1}" destId="{1C194BD5-A94D-4BA4-A4AF-911AE7EA5C24}" srcOrd="1" destOrd="0" parTransId="{34A08DAE-251D-4764-9A96-3B20169E96DB}" sibTransId="{7E69F1C7-A12C-4D6E-9691-A9E2DF71B839}"/>
    <dgm:cxn modelId="{8716C10B-B714-4268-969C-B2CE552C92C9}" type="presParOf" srcId="{C09B749D-9CF7-492C-B341-D9553818451B}" destId="{18C34AE0-B3BC-4980-BB60-1749C73C3F40}" srcOrd="0" destOrd="0" presId="urn:microsoft.com/office/officeart/2016/7/layout/BasicLinearProcessNumbered#1"/>
    <dgm:cxn modelId="{4BCDFA91-D1CA-4042-84F5-60EEA48F3902}" type="presParOf" srcId="{18C34AE0-B3BC-4980-BB60-1749C73C3F40}" destId="{459998FB-CA6D-4C24-B5F3-FAC51B3E39A1}" srcOrd="0" destOrd="0" presId="urn:microsoft.com/office/officeart/2016/7/layout/BasicLinearProcessNumbered#1"/>
    <dgm:cxn modelId="{C94E0599-D9D7-4F16-B696-00657BEAC955}" type="presParOf" srcId="{18C34AE0-B3BC-4980-BB60-1749C73C3F40}" destId="{2D6FC230-08BA-4C5C-9BCE-AAB02EF1D4DC}" srcOrd="1" destOrd="0" presId="urn:microsoft.com/office/officeart/2016/7/layout/BasicLinearProcessNumbered#1"/>
    <dgm:cxn modelId="{41B9C460-D366-4A6B-AE91-DA10214A4004}" type="presParOf" srcId="{18C34AE0-B3BC-4980-BB60-1749C73C3F40}" destId="{CFA17299-B9E6-45A8-AE45-7466A3958C06}" srcOrd="2" destOrd="0" presId="urn:microsoft.com/office/officeart/2016/7/layout/BasicLinearProcessNumbered#1"/>
    <dgm:cxn modelId="{51FA48B6-6290-4633-9738-53EBF9D743FF}" type="presParOf" srcId="{18C34AE0-B3BC-4980-BB60-1749C73C3F40}" destId="{CE614633-7DB1-44F8-A04F-D2A7BB740E6D}" srcOrd="3" destOrd="0" presId="urn:microsoft.com/office/officeart/2016/7/layout/BasicLinearProcessNumbered#1"/>
    <dgm:cxn modelId="{6E732FBE-2737-4541-9141-5EEA6A0FB8A5}" type="presParOf" srcId="{C09B749D-9CF7-492C-B341-D9553818451B}" destId="{585371A2-5423-480B-96AB-A48DB5AB1470}" srcOrd="1" destOrd="0" presId="urn:microsoft.com/office/officeart/2016/7/layout/BasicLinearProcessNumbered#1"/>
    <dgm:cxn modelId="{5E50A9DF-393A-436A-BB00-622D2F41BBD5}" type="presParOf" srcId="{C09B749D-9CF7-492C-B341-D9553818451B}" destId="{A0BB1B4D-5484-4752-81C4-C919D32AA021}" srcOrd="2" destOrd="0" presId="urn:microsoft.com/office/officeart/2016/7/layout/BasicLinearProcessNumbered#1"/>
    <dgm:cxn modelId="{15290BD1-5A26-4C6C-BABA-9D5C9DD2C3B3}" type="presParOf" srcId="{A0BB1B4D-5484-4752-81C4-C919D32AA021}" destId="{033B3ED5-56F8-4225-A465-A877FDE3761E}" srcOrd="0" destOrd="0" presId="urn:microsoft.com/office/officeart/2016/7/layout/BasicLinearProcessNumbered#1"/>
    <dgm:cxn modelId="{A5FF168A-D430-44DC-9BF7-E120D748AC50}" type="presParOf" srcId="{A0BB1B4D-5484-4752-81C4-C919D32AA021}" destId="{42B4A7EA-B3AF-4CFE-A0CF-FD0A192F2CBC}" srcOrd="1" destOrd="0" presId="urn:microsoft.com/office/officeart/2016/7/layout/BasicLinearProcessNumbered#1"/>
    <dgm:cxn modelId="{B2B62C65-6DBB-4565-8BC7-1A9EEACD8BF2}" type="presParOf" srcId="{A0BB1B4D-5484-4752-81C4-C919D32AA021}" destId="{D7A7D75F-C041-4430-8F42-C99814FC9540}" srcOrd="2" destOrd="0" presId="urn:microsoft.com/office/officeart/2016/7/layout/BasicLinearProcessNumbered#1"/>
    <dgm:cxn modelId="{9BD6849A-E381-45B5-ACF5-86A9D6A1FD6B}" type="presParOf" srcId="{A0BB1B4D-5484-4752-81C4-C919D32AA021}" destId="{02FE5972-8C9F-4E94-AF6F-86EAC5500029}" srcOrd="3" destOrd="0" presId="urn:microsoft.com/office/officeart/2016/7/layout/BasicLinearProcessNumbered#1"/>
    <dgm:cxn modelId="{7B4A88D9-D3B0-4558-BBCA-7214B00631C9}" type="presParOf" srcId="{C09B749D-9CF7-492C-B341-D9553818451B}" destId="{E18EADAB-1B4A-4F56-94CE-84BADC08D596}" srcOrd="3" destOrd="0" presId="urn:microsoft.com/office/officeart/2016/7/layout/BasicLinearProcessNumbered#1"/>
    <dgm:cxn modelId="{EF9A6A6E-568C-43B7-8945-F4403A061A8B}" type="presParOf" srcId="{C09B749D-9CF7-492C-B341-D9553818451B}" destId="{3B305BD9-A826-4ED0-9AA9-5E8DDCEA8EC6}" srcOrd="4" destOrd="0" presId="urn:microsoft.com/office/officeart/2016/7/layout/BasicLinearProcessNumbered#1"/>
    <dgm:cxn modelId="{C2348328-21E2-4C5A-B9FC-0577FFD0D33B}" type="presParOf" srcId="{3B305BD9-A826-4ED0-9AA9-5E8DDCEA8EC6}" destId="{A80E1889-C638-410B-8F13-9694D24BEEF2}" srcOrd="0" destOrd="0" presId="urn:microsoft.com/office/officeart/2016/7/layout/BasicLinearProcessNumbered#1"/>
    <dgm:cxn modelId="{104DF9DC-547E-4DB9-8591-6A95D8B229B2}" type="presParOf" srcId="{3B305BD9-A826-4ED0-9AA9-5E8DDCEA8EC6}" destId="{F7EC77F1-1FC8-4C9E-A910-E05F2113198E}" srcOrd="1" destOrd="0" presId="urn:microsoft.com/office/officeart/2016/7/layout/BasicLinearProcessNumbered#1"/>
    <dgm:cxn modelId="{CDF6BBB4-12DE-4247-B8BE-2E90794A8EDC}" type="presParOf" srcId="{3B305BD9-A826-4ED0-9AA9-5E8DDCEA8EC6}" destId="{DF887E32-01A2-4E52-BBA4-A92EF2E893AE}" srcOrd="2" destOrd="0" presId="urn:microsoft.com/office/officeart/2016/7/layout/BasicLinearProcessNumbered#1"/>
    <dgm:cxn modelId="{D7E57C06-AB53-418C-9BFF-E40373FC8CCD}" type="presParOf" srcId="{3B305BD9-A826-4ED0-9AA9-5E8DDCEA8EC6}" destId="{B3E8D2FB-7374-41FF-A2C3-E6D3813B0A00}" srcOrd="3" destOrd="0" presId="urn:microsoft.com/office/officeart/2016/7/layout/BasicLinearProcessNumbered#1"/>
    <dgm:cxn modelId="{73E5B25F-A722-4AF3-B2F4-DFB59847A6E6}" type="presParOf" srcId="{C09B749D-9CF7-492C-B341-D9553818451B}" destId="{05034CA2-7DF8-4E76-97C0-32CB699EFD10}" srcOrd="5" destOrd="0" presId="urn:microsoft.com/office/officeart/2016/7/layout/BasicLinearProcessNumbered#1"/>
    <dgm:cxn modelId="{B8EFA6F1-A545-44B2-8364-3AB9D42BA350}" type="presParOf" srcId="{C09B749D-9CF7-492C-B341-D9553818451B}" destId="{ECBC0F4B-326E-4277-A72A-5659E89173A1}" srcOrd="6" destOrd="0" presId="urn:microsoft.com/office/officeart/2016/7/layout/BasicLinearProcessNumbered#1"/>
    <dgm:cxn modelId="{4DF38EC9-B9AF-4DD2-AE0B-39E3CD2C8C11}" type="presParOf" srcId="{ECBC0F4B-326E-4277-A72A-5659E89173A1}" destId="{8A42F742-362F-4960-9F1A-0C80A4367BC6}" srcOrd="0" destOrd="0" presId="urn:microsoft.com/office/officeart/2016/7/layout/BasicLinearProcessNumbered#1"/>
    <dgm:cxn modelId="{E45A5BC5-880D-4696-B50E-14899166ADA6}" type="presParOf" srcId="{ECBC0F4B-326E-4277-A72A-5659E89173A1}" destId="{80984377-AC11-48C1-9C89-B93F2C31D125}" srcOrd="1" destOrd="0" presId="urn:microsoft.com/office/officeart/2016/7/layout/BasicLinearProcessNumbered#1"/>
    <dgm:cxn modelId="{9F502F5B-4AFF-4D15-86A5-E410F481EBB5}" type="presParOf" srcId="{ECBC0F4B-326E-4277-A72A-5659E89173A1}" destId="{5FCD8834-791E-4A36-9864-4E05578AE8CA}" srcOrd="2" destOrd="0" presId="urn:microsoft.com/office/officeart/2016/7/layout/BasicLinearProcessNumbered#1"/>
    <dgm:cxn modelId="{8259A818-08ED-4460-8729-924641ED5449}" type="presParOf" srcId="{ECBC0F4B-326E-4277-A72A-5659E89173A1}" destId="{DD11E2D3-9CD8-4C7D-97E6-54786BB5978F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998FB-CA6D-4C24-B5F3-FAC51B3E39A1}">
      <dsp:nvSpPr>
        <dsp:cNvPr id="0" name=""/>
        <dsp:cNvSpPr/>
      </dsp:nvSpPr>
      <dsp:spPr>
        <a:xfrm>
          <a:off x="2037" y="1128260"/>
          <a:ext cx="1425744" cy="17276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GENERALIDADES</a:t>
          </a:r>
        </a:p>
      </dsp:txBody>
      <dsp:txXfrm>
        <a:off x="2037" y="1784756"/>
        <a:ext cx="1425744" cy="1036572"/>
      </dsp:txXfrm>
    </dsp:sp>
    <dsp:sp modelId="{2D6FC230-08BA-4C5C-9BCE-AAB02EF1D4DC}">
      <dsp:nvSpPr>
        <dsp:cNvPr id="0" name=""/>
        <dsp:cNvSpPr/>
      </dsp:nvSpPr>
      <dsp:spPr>
        <a:xfrm>
          <a:off x="455766" y="1301022"/>
          <a:ext cx="518286" cy="518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1</a:t>
          </a:r>
        </a:p>
      </dsp:txBody>
      <dsp:txXfrm>
        <a:off x="531667" y="1376923"/>
        <a:ext cx="366484" cy="366484"/>
      </dsp:txXfrm>
    </dsp:sp>
    <dsp:sp modelId="{CFA17299-B9E6-45A8-AE45-7466A3958C06}">
      <dsp:nvSpPr>
        <dsp:cNvPr id="0" name=""/>
        <dsp:cNvSpPr/>
      </dsp:nvSpPr>
      <dsp:spPr>
        <a:xfrm>
          <a:off x="97902" y="2855810"/>
          <a:ext cx="123401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3ED5-56F8-4225-A465-A877FDE3761E}">
      <dsp:nvSpPr>
        <dsp:cNvPr id="0" name=""/>
        <dsp:cNvSpPr/>
      </dsp:nvSpPr>
      <dsp:spPr>
        <a:xfrm>
          <a:off x="1551183" y="1128260"/>
          <a:ext cx="1234015" cy="1727621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kern="1200" noProof="0" dirty="0"/>
            <a:t>REFERENCIAS</a:t>
          </a:r>
        </a:p>
      </dsp:txBody>
      <dsp:txXfrm>
        <a:off x="1551183" y="1784756"/>
        <a:ext cx="1234015" cy="1036572"/>
      </dsp:txXfrm>
    </dsp:sp>
    <dsp:sp modelId="{42B4A7EA-B3AF-4CFE-A0CF-FD0A192F2CBC}">
      <dsp:nvSpPr>
        <dsp:cNvPr id="0" name=""/>
        <dsp:cNvSpPr/>
      </dsp:nvSpPr>
      <dsp:spPr>
        <a:xfrm>
          <a:off x="1909048" y="1301022"/>
          <a:ext cx="518286" cy="518286"/>
        </a:xfrm>
        <a:prstGeom prst="ellipse">
          <a:avLst/>
        </a:prstGeom>
        <a:solidFill>
          <a:srgbClr val="FF9933"/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2</a:t>
          </a:r>
        </a:p>
      </dsp:txBody>
      <dsp:txXfrm>
        <a:off x="1984949" y="1376923"/>
        <a:ext cx="366484" cy="366484"/>
      </dsp:txXfrm>
    </dsp:sp>
    <dsp:sp modelId="{D7A7D75F-C041-4430-8F42-C99814FC9540}">
      <dsp:nvSpPr>
        <dsp:cNvPr id="0" name=""/>
        <dsp:cNvSpPr/>
      </dsp:nvSpPr>
      <dsp:spPr>
        <a:xfrm>
          <a:off x="1551183" y="2855810"/>
          <a:ext cx="123401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1889-C638-410B-8F13-9694D24BEEF2}">
      <dsp:nvSpPr>
        <dsp:cNvPr id="0" name=""/>
        <dsp:cNvSpPr/>
      </dsp:nvSpPr>
      <dsp:spPr>
        <a:xfrm>
          <a:off x="2908600" y="1128260"/>
          <a:ext cx="1234015" cy="17276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GRÁFICOS</a:t>
          </a:r>
        </a:p>
      </dsp:txBody>
      <dsp:txXfrm>
        <a:off x="2908600" y="1784756"/>
        <a:ext cx="1234015" cy="1036572"/>
      </dsp:txXfrm>
    </dsp:sp>
    <dsp:sp modelId="{F7EC77F1-1FC8-4C9E-A910-E05F2113198E}">
      <dsp:nvSpPr>
        <dsp:cNvPr id="0" name=""/>
        <dsp:cNvSpPr/>
      </dsp:nvSpPr>
      <dsp:spPr>
        <a:xfrm>
          <a:off x="3266465" y="1301022"/>
          <a:ext cx="518286" cy="5182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3</a:t>
          </a:r>
        </a:p>
      </dsp:txBody>
      <dsp:txXfrm>
        <a:off x="3342366" y="1376923"/>
        <a:ext cx="366484" cy="366484"/>
      </dsp:txXfrm>
    </dsp:sp>
    <dsp:sp modelId="{DF887E32-01A2-4E52-BBA4-A92EF2E893AE}">
      <dsp:nvSpPr>
        <dsp:cNvPr id="0" name=""/>
        <dsp:cNvSpPr/>
      </dsp:nvSpPr>
      <dsp:spPr>
        <a:xfrm>
          <a:off x="2908600" y="2855810"/>
          <a:ext cx="123401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2F742-362F-4960-9F1A-0C80A4367BC6}">
      <dsp:nvSpPr>
        <dsp:cNvPr id="0" name=""/>
        <dsp:cNvSpPr/>
      </dsp:nvSpPr>
      <dsp:spPr>
        <a:xfrm>
          <a:off x="4266017" y="1128260"/>
          <a:ext cx="1234015" cy="17276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MANEJO DE LISTAS</a:t>
          </a:r>
        </a:p>
      </dsp:txBody>
      <dsp:txXfrm>
        <a:off x="4266017" y="1784756"/>
        <a:ext cx="1234015" cy="1036572"/>
      </dsp:txXfrm>
    </dsp:sp>
    <dsp:sp modelId="{80984377-AC11-48C1-9C89-B93F2C31D125}">
      <dsp:nvSpPr>
        <dsp:cNvPr id="0" name=""/>
        <dsp:cNvSpPr/>
      </dsp:nvSpPr>
      <dsp:spPr>
        <a:xfrm>
          <a:off x="4623882" y="1301022"/>
          <a:ext cx="518286" cy="5182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4</a:t>
          </a:r>
        </a:p>
      </dsp:txBody>
      <dsp:txXfrm>
        <a:off x="4699783" y="1376923"/>
        <a:ext cx="366484" cy="366484"/>
      </dsp:txXfrm>
    </dsp:sp>
    <dsp:sp modelId="{5FCD8834-791E-4A36-9864-4E05578AE8CA}">
      <dsp:nvSpPr>
        <dsp:cNvPr id="0" name=""/>
        <dsp:cNvSpPr/>
      </dsp:nvSpPr>
      <dsp:spPr>
        <a:xfrm>
          <a:off x="4266017" y="2855810"/>
          <a:ext cx="123401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5FB7B-C929-41E7-ACE3-DFF38CEC3EF4}">
      <dsp:nvSpPr>
        <dsp:cNvPr id="0" name=""/>
        <dsp:cNvSpPr/>
      </dsp:nvSpPr>
      <dsp:spPr>
        <a:xfrm>
          <a:off x="5623434" y="1128260"/>
          <a:ext cx="1234015" cy="17276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FILTROS</a:t>
          </a:r>
        </a:p>
      </dsp:txBody>
      <dsp:txXfrm>
        <a:off x="5623434" y="1784756"/>
        <a:ext cx="1234015" cy="1036572"/>
      </dsp:txXfrm>
    </dsp:sp>
    <dsp:sp modelId="{1C28504B-EA54-41D1-AE30-17D334786D47}">
      <dsp:nvSpPr>
        <dsp:cNvPr id="0" name=""/>
        <dsp:cNvSpPr/>
      </dsp:nvSpPr>
      <dsp:spPr>
        <a:xfrm>
          <a:off x="5981299" y="1301022"/>
          <a:ext cx="518286" cy="518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5</a:t>
          </a:r>
        </a:p>
      </dsp:txBody>
      <dsp:txXfrm>
        <a:off x="6057200" y="1376923"/>
        <a:ext cx="366484" cy="366484"/>
      </dsp:txXfrm>
    </dsp:sp>
    <dsp:sp modelId="{217EEC72-B9F0-419C-9171-42251EF5BC75}">
      <dsp:nvSpPr>
        <dsp:cNvPr id="0" name=""/>
        <dsp:cNvSpPr/>
      </dsp:nvSpPr>
      <dsp:spPr>
        <a:xfrm>
          <a:off x="5623434" y="2855810"/>
          <a:ext cx="123401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4F623-BC95-46C7-8F8F-1399EE76DF6B}">
      <dsp:nvSpPr>
        <dsp:cNvPr id="0" name=""/>
        <dsp:cNvSpPr/>
      </dsp:nvSpPr>
      <dsp:spPr>
        <a:xfrm>
          <a:off x="6980851" y="1128260"/>
          <a:ext cx="1236853" cy="17276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SUBTOTALES</a:t>
          </a:r>
        </a:p>
      </dsp:txBody>
      <dsp:txXfrm>
        <a:off x="6980851" y="1784756"/>
        <a:ext cx="1236853" cy="1036572"/>
      </dsp:txXfrm>
    </dsp:sp>
    <dsp:sp modelId="{901AA97A-46DC-4464-9D23-6FF53371620D}">
      <dsp:nvSpPr>
        <dsp:cNvPr id="0" name=""/>
        <dsp:cNvSpPr/>
      </dsp:nvSpPr>
      <dsp:spPr>
        <a:xfrm>
          <a:off x="7340135" y="1301022"/>
          <a:ext cx="518286" cy="518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6</a:t>
          </a:r>
        </a:p>
      </dsp:txBody>
      <dsp:txXfrm>
        <a:off x="7416036" y="1376923"/>
        <a:ext cx="366484" cy="366484"/>
      </dsp:txXfrm>
    </dsp:sp>
    <dsp:sp modelId="{73196448-B1D3-4274-8A2E-533DBEEF02C7}">
      <dsp:nvSpPr>
        <dsp:cNvPr id="0" name=""/>
        <dsp:cNvSpPr/>
      </dsp:nvSpPr>
      <dsp:spPr>
        <a:xfrm>
          <a:off x="6982270" y="2855810"/>
          <a:ext cx="123401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EBCAD-A7D2-49A5-B817-1B27A096E32F}">
      <dsp:nvSpPr>
        <dsp:cNvPr id="0" name=""/>
        <dsp:cNvSpPr/>
      </dsp:nvSpPr>
      <dsp:spPr>
        <a:xfrm>
          <a:off x="8341106" y="1128260"/>
          <a:ext cx="1414243" cy="17276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TABLAS DINÁMICAS</a:t>
          </a:r>
        </a:p>
      </dsp:txBody>
      <dsp:txXfrm>
        <a:off x="8341106" y="1784756"/>
        <a:ext cx="1414243" cy="1036572"/>
      </dsp:txXfrm>
    </dsp:sp>
    <dsp:sp modelId="{76A06DE8-9A37-4331-84DD-5FE86B70D4E8}">
      <dsp:nvSpPr>
        <dsp:cNvPr id="0" name=""/>
        <dsp:cNvSpPr/>
      </dsp:nvSpPr>
      <dsp:spPr>
        <a:xfrm>
          <a:off x="8789085" y="1301022"/>
          <a:ext cx="518286" cy="518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7</a:t>
          </a:r>
        </a:p>
      </dsp:txBody>
      <dsp:txXfrm>
        <a:off x="8864986" y="1376923"/>
        <a:ext cx="366484" cy="366484"/>
      </dsp:txXfrm>
    </dsp:sp>
    <dsp:sp modelId="{A09563AD-3FBE-4EFB-A313-795C918CF32C}">
      <dsp:nvSpPr>
        <dsp:cNvPr id="0" name=""/>
        <dsp:cNvSpPr/>
      </dsp:nvSpPr>
      <dsp:spPr>
        <a:xfrm>
          <a:off x="8431220" y="2855810"/>
          <a:ext cx="123401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8628D-F64A-41F7-BC4D-8E26A009AC68}">
      <dsp:nvSpPr>
        <dsp:cNvPr id="0" name=""/>
        <dsp:cNvSpPr/>
      </dsp:nvSpPr>
      <dsp:spPr>
        <a:xfrm>
          <a:off x="9878751" y="1128260"/>
          <a:ext cx="1414243" cy="17276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96209" bIns="330200" numCol="1" spcCol="1270" rtlCol="0" anchor="t" anchorCtr="0">
          <a:noAutofit/>
        </a:bodyPr>
        <a:lstStyle/>
        <a:p>
          <a:pPr marL="0" lvl="0" indent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noProof="0" dirty="0"/>
            <a:t>FUNCIONES</a:t>
          </a:r>
        </a:p>
      </dsp:txBody>
      <dsp:txXfrm>
        <a:off x="9878751" y="1784756"/>
        <a:ext cx="1414243" cy="1036572"/>
      </dsp:txXfrm>
    </dsp:sp>
    <dsp:sp modelId="{25EF94FF-3E60-4BC9-82F2-DAAE6804D6E0}">
      <dsp:nvSpPr>
        <dsp:cNvPr id="0" name=""/>
        <dsp:cNvSpPr/>
      </dsp:nvSpPr>
      <dsp:spPr>
        <a:xfrm>
          <a:off x="10326730" y="1301022"/>
          <a:ext cx="518286" cy="5182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8" tIns="12700" rIns="40408" bIns="127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8</a:t>
          </a:r>
        </a:p>
      </dsp:txBody>
      <dsp:txXfrm>
        <a:off x="10402631" y="1376923"/>
        <a:ext cx="366484" cy="366484"/>
      </dsp:txXfrm>
    </dsp:sp>
    <dsp:sp modelId="{9D6A7170-95D0-41BC-872C-5FBCB376999A}">
      <dsp:nvSpPr>
        <dsp:cNvPr id="0" name=""/>
        <dsp:cNvSpPr/>
      </dsp:nvSpPr>
      <dsp:spPr>
        <a:xfrm>
          <a:off x="9968865" y="2855810"/>
          <a:ext cx="123401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998FB-CA6D-4C24-B5F3-FAC51B3E39A1}">
      <dsp:nvSpPr>
        <dsp:cNvPr id="0" name=""/>
        <dsp:cNvSpPr/>
      </dsp:nvSpPr>
      <dsp:spPr>
        <a:xfrm>
          <a:off x="2089" y="1003756"/>
          <a:ext cx="1631242" cy="19766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10076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GENERALIDADES</a:t>
          </a:r>
        </a:p>
      </dsp:txBody>
      <dsp:txXfrm>
        <a:off x="2089" y="1754875"/>
        <a:ext cx="1631242" cy="1185978"/>
      </dsp:txXfrm>
    </dsp:sp>
    <dsp:sp modelId="{2D6FC230-08BA-4C5C-9BCE-AAB02EF1D4DC}">
      <dsp:nvSpPr>
        <dsp:cNvPr id="0" name=""/>
        <dsp:cNvSpPr/>
      </dsp:nvSpPr>
      <dsp:spPr>
        <a:xfrm>
          <a:off x="521216" y="1201419"/>
          <a:ext cx="592989" cy="5929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" tIns="12700" rIns="46232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1</a:t>
          </a:r>
        </a:p>
      </dsp:txBody>
      <dsp:txXfrm>
        <a:off x="608057" y="1288260"/>
        <a:ext cx="419307" cy="419307"/>
      </dsp:txXfrm>
    </dsp:sp>
    <dsp:sp modelId="{CFA17299-B9E6-45A8-AE45-7466A3958C06}">
      <dsp:nvSpPr>
        <dsp:cNvPr id="0" name=""/>
        <dsp:cNvSpPr/>
      </dsp:nvSpPr>
      <dsp:spPr>
        <a:xfrm>
          <a:off x="111771" y="2980314"/>
          <a:ext cx="141187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3ED5-56F8-4225-A465-A877FDE3761E}">
      <dsp:nvSpPr>
        <dsp:cNvPr id="0" name=""/>
        <dsp:cNvSpPr/>
      </dsp:nvSpPr>
      <dsp:spPr>
        <a:xfrm>
          <a:off x="1774520" y="1003756"/>
          <a:ext cx="1543635" cy="197663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10076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noProof="0" dirty="0"/>
            <a:t>ADMINISTRACIÓN DE DOCUMENTOS</a:t>
          </a:r>
        </a:p>
      </dsp:txBody>
      <dsp:txXfrm>
        <a:off x="1774520" y="1754875"/>
        <a:ext cx="1543635" cy="1185978"/>
      </dsp:txXfrm>
    </dsp:sp>
    <dsp:sp modelId="{42B4A7EA-B3AF-4CFE-A0CF-FD0A192F2CBC}">
      <dsp:nvSpPr>
        <dsp:cNvPr id="0" name=""/>
        <dsp:cNvSpPr/>
      </dsp:nvSpPr>
      <dsp:spPr>
        <a:xfrm>
          <a:off x="2249843" y="1201419"/>
          <a:ext cx="592989" cy="592989"/>
        </a:xfrm>
        <a:prstGeom prst="ellipse">
          <a:avLst/>
        </a:prstGeom>
        <a:solidFill>
          <a:srgbClr val="FF9933"/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" tIns="12700" rIns="46232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2</a:t>
          </a:r>
        </a:p>
      </dsp:txBody>
      <dsp:txXfrm>
        <a:off x="2336684" y="1288260"/>
        <a:ext cx="419307" cy="419307"/>
      </dsp:txXfrm>
    </dsp:sp>
    <dsp:sp modelId="{D7A7D75F-C041-4430-8F42-C99814FC9540}">
      <dsp:nvSpPr>
        <dsp:cNvPr id="0" name=""/>
        <dsp:cNvSpPr/>
      </dsp:nvSpPr>
      <dsp:spPr>
        <a:xfrm>
          <a:off x="1840398" y="2980314"/>
          <a:ext cx="141187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1889-C638-410B-8F13-9694D24BEEF2}">
      <dsp:nvSpPr>
        <dsp:cNvPr id="0" name=""/>
        <dsp:cNvSpPr/>
      </dsp:nvSpPr>
      <dsp:spPr>
        <a:xfrm>
          <a:off x="3459343" y="1003756"/>
          <a:ext cx="1411879" cy="19766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10076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TRABAJANDO CON TEXTOS</a:t>
          </a:r>
        </a:p>
      </dsp:txBody>
      <dsp:txXfrm>
        <a:off x="3459343" y="1754875"/>
        <a:ext cx="1411879" cy="1185978"/>
      </dsp:txXfrm>
    </dsp:sp>
    <dsp:sp modelId="{F7EC77F1-1FC8-4C9E-A910-E05F2113198E}">
      <dsp:nvSpPr>
        <dsp:cNvPr id="0" name=""/>
        <dsp:cNvSpPr/>
      </dsp:nvSpPr>
      <dsp:spPr>
        <a:xfrm>
          <a:off x="3868788" y="1201419"/>
          <a:ext cx="592989" cy="5929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" tIns="12700" rIns="46232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3</a:t>
          </a:r>
        </a:p>
      </dsp:txBody>
      <dsp:txXfrm>
        <a:off x="3955629" y="1288260"/>
        <a:ext cx="419307" cy="419307"/>
      </dsp:txXfrm>
    </dsp:sp>
    <dsp:sp modelId="{DF887E32-01A2-4E52-BBA4-A92EF2E893AE}">
      <dsp:nvSpPr>
        <dsp:cNvPr id="0" name=""/>
        <dsp:cNvSpPr/>
      </dsp:nvSpPr>
      <dsp:spPr>
        <a:xfrm>
          <a:off x="3459343" y="2980314"/>
          <a:ext cx="141187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2F742-362F-4960-9F1A-0C80A4367BC6}">
      <dsp:nvSpPr>
        <dsp:cNvPr id="0" name=""/>
        <dsp:cNvSpPr/>
      </dsp:nvSpPr>
      <dsp:spPr>
        <a:xfrm>
          <a:off x="5012410" y="1003756"/>
          <a:ext cx="1411879" cy="19766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10076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TRABAJANDO CON IMAGEN Y OBJETOS</a:t>
          </a:r>
        </a:p>
      </dsp:txBody>
      <dsp:txXfrm>
        <a:off x="5012410" y="1754875"/>
        <a:ext cx="1411879" cy="1185978"/>
      </dsp:txXfrm>
    </dsp:sp>
    <dsp:sp modelId="{80984377-AC11-48C1-9C89-B93F2C31D125}">
      <dsp:nvSpPr>
        <dsp:cNvPr id="0" name=""/>
        <dsp:cNvSpPr/>
      </dsp:nvSpPr>
      <dsp:spPr>
        <a:xfrm>
          <a:off x="5421855" y="1201419"/>
          <a:ext cx="592989" cy="5929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" tIns="12700" rIns="46232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4</a:t>
          </a:r>
        </a:p>
      </dsp:txBody>
      <dsp:txXfrm>
        <a:off x="5508696" y="1288260"/>
        <a:ext cx="419307" cy="419307"/>
      </dsp:txXfrm>
    </dsp:sp>
    <dsp:sp modelId="{5FCD8834-791E-4A36-9864-4E05578AE8CA}">
      <dsp:nvSpPr>
        <dsp:cNvPr id="0" name=""/>
        <dsp:cNvSpPr/>
      </dsp:nvSpPr>
      <dsp:spPr>
        <a:xfrm>
          <a:off x="5012410" y="2980314"/>
          <a:ext cx="1411879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5FB7B-C929-41E7-ACE3-DFF38CEC3EF4}">
      <dsp:nvSpPr>
        <dsp:cNvPr id="0" name=""/>
        <dsp:cNvSpPr/>
      </dsp:nvSpPr>
      <dsp:spPr>
        <a:xfrm>
          <a:off x="6565477" y="1003756"/>
          <a:ext cx="1411879" cy="197663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10076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TRABAJANDO CON SMARTART, WORDART Y FORMAS</a:t>
          </a:r>
        </a:p>
      </dsp:txBody>
      <dsp:txXfrm>
        <a:off x="6565477" y="1754875"/>
        <a:ext cx="1411879" cy="1185978"/>
      </dsp:txXfrm>
    </dsp:sp>
    <dsp:sp modelId="{1C28504B-EA54-41D1-AE30-17D334786D47}">
      <dsp:nvSpPr>
        <dsp:cNvPr id="0" name=""/>
        <dsp:cNvSpPr/>
      </dsp:nvSpPr>
      <dsp:spPr>
        <a:xfrm>
          <a:off x="6974922" y="1201419"/>
          <a:ext cx="592989" cy="5929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" tIns="12700" rIns="46232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5</a:t>
          </a:r>
        </a:p>
      </dsp:txBody>
      <dsp:txXfrm>
        <a:off x="7061763" y="1288260"/>
        <a:ext cx="419307" cy="419307"/>
      </dsp:txXfrm>
    </dsp:sp>
    <dsp:sp modelId="{217EEC72-B9F0-419C-9171-42251EF5BC75}">
      <dsp:nvSpPr>
        <dsp:cNvPr id="0" name=""/>
        <dsp:cNvSpPr/>
      </dsp:nvSpPr>
      <dsp:spPr>
        <a:xfrm>
          <a:off x="6565477" y="2980314"/>
          <a:ext cx="1411879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4F623-BC95-46C7-8F8F-1399EE76DF6B}">
      <dsp:nvSpPr>
        <dsp:cNvPr id="0" name=""/>
        <dsp:cNvSpPr/>
      </dsp:nvSpPr>
      <dsp:spPr>
        <a:xfrm>
          <a:off x="8118544" y="1003756"/>
          <a:ext cx="1415126" cy="19766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10076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TRABAJANDO CON TABLAS</a:t>
          </a:r>
        </a:p>
      </dsp:txBody>
      <dsp:txXfrm>
        <a:off x="8118544" y="1754875"/>
        <a:ext cx="1415126" cy="1185978"/>
      </dsp:txXfrm>
    </dsp:sp>
    <dsp:sp modelId="{901AA97A-46DC-4464-9D23-6FF53371620D}">
      <dsp:nvSpPr>
        <dsp:cNvPr id="0" name=""/>
        <dsp:cNvSpPr/>
      </dsp:nvSpPr>
      <dsp:spPr>
        <a:xfrm>
          <a:off x="8529613" y="1201419"/>
          <a:ext cx="592989" cy="5929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" tIns="12700" rIns="46232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6</a:t>
          </a:r>
        </a:p>
      </dsp:txBody>
      <dsp:txXfrm>
        <a:off x="8616454" y="1288260"/>
        <a:ext cx="419307" cy="419307"/>
      </dsp:txXfrm>
    </dsp:sp>
    <dsp:sp modelId="{73196448-B1D3-4274-8A2E-533DBEEF02C7}">
      <dsp:nvSpPr>
        <dsp:cNvPr id="0" name=""/>
        <dsp:cNvSpPr/>
      </dsp:nvSpPr>
      <dsp:spPr>
        <a:xfrm>
          <a:off x="8120168" y="2980314"/>
          <a:ext cx="141187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EBCAD-A7D2-49A5-B817-1B27A096E32F}">
      <dsp:nvSpPr>
        <dsp:cNvPr id="0" name=""/>
        <dsp:cNvSpPr/>
      </dsp:nvSpPr>
      <dsp:spPr>
        <a:xfrm>
          <a:off x="9674859" y="1003756"/>
          <a:ext cx="1618084" cy="19766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10076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TRABAJANDO CON REFERENCIAS</a:t>
          </a:r>
        </a:p>
      </dsp:txBody>
      <dsp:txXfrm>
        <a:off x="9674859" y="1754875"/>
        <a:ext cx="1618084" cy="1185978"/>
      </dsp:txXfrm>
    </dsp:sp>
    <dsp:sp modelId="{76A06DE8-9A37-4331-84DD-5FE86B70D4E8}">
      <dsp:nvSpPr>
        <dsp:cNvPr id="0" name=""/>
        <dsp:cNvSpPr/>
      </dsp:nvSpPr>
      <dsp:spPr>
        <a:xfrm>
          <a:off x="10187406" y="1201419"/>
          <a:ext cx="592989" cy="5929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" tIns="12700" rIns="46232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7</a:t>
          </a:r>
        </a:p>
      </dsp:txBody>
      <dsp:txXfrm>
        <a:off x="10274247" y="1288260"/>
        <a:ext cx="419307" cy="419307"/>
      </dsp:txXfrm>
    </dsp:sp>
    <dsp:sp modelId="{A09563AD-3FBE-4EFB-A313-795C918CF32C}">
      <dsp:nvSpPr>
        <dsp:cNvPr id="0" name=""/>
        <dsp:cNvSpPr/>
      </dsp:nvSpPr>
      <dsp:spPr>
        <a:xfrm>
          <a:off x="9777961" y="2980314"/>
          <a:ext cx="141187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998FB-CA6D-4C24-B5F3-FAC51B3E39A1}">
      <dsp:nvSpPr>
        <dsp:cNvPr id="0" name=""/>
        <dsp:cNvSpPr/>
      </dsp:nvSpPr>
      <dsp:spPr>
        <a:xfrm>
          <a:off x="2221" y="0"/>
          <a:ext cx="2120370" cy="19315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43082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GENERALIDADES</a:t>
          </a:r>
        </a:p>
      </dsp:txBody>
      <dsp:txXfrm>
        <a:off x="2221" y="733979"/>
        <a:ext cx="2120370" cy="1158915"/>
      </dsp:txXfrm>
    </dsp:sp>
    <dsp:sp modelId="{2D6FC230-08BA-4C5C-9BCE-AAB02EF1D4DC}">
      <dsp:nvSpPr>
        <dsp:cNvPr id="0" name=""/>
        <dsp:cNvSpPr/>
      </dsp:nvSpPr>
      <dsp:spPr>
        <a:xfrm>
          <a:off x="772677" y="193152"/>
          <a:ext cx="579457" cy="5794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77" tIns="12700" rIns="45177" bIns="127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1</a:t>
          </a:r>
        </a:p>
      </dsp:txBody>
      <dsp:txXfrm>
        <a:off x="857537" y="278012"/>
        <a:ext cx="409737" cy="409737"/>
      </dsp:txXfrm>
    </dsp:sp>
    <dsp:sp modelId="{CFA17299-B9E6-45A8-AE45-7466A3958C06}">
      <dsp:nvSpPr>
        <dsp:cNvPr id="0" name=""/>
        <dsp:cNvSpPr/>
      </dsp:nvSpPr>
      <dsp:spPr>
        <a:xfrm>
          <a:off x="144791" y="1931454"/>
          <a:ext cx="1835230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3ED5-56F8-4225-A465-A877FDE3761E}">
      <dsp:nvSpPr>
        <dsp:cNvPr id="0" name=""/>
        <dsp:cNvSpPr/>
      </dsp:nvSpPr>
      <dsp:spPr>
        <a:xfrm>
          <a:off x="2306114" y="0"/>
          <a:ext cx="2006493" cy="1931526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43082" bIns="330200" numCol="1" spcCol="1270" rtlCol="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noProof="0" dirty="0"/>
            <a:t>DISEÑO DE UNA PRESENTACIÓN</a:t>
          </a:r>
        </a:p>
      </dsp:txBody>
      <dsp:txXfrm>
        <a:off x="2306114" y="733979"/>
        <a:ext cx="2006493" cy="1158915"/>
      </dsp:txXfrm>
    </dsp:sp>
    <dsp:sp modelId="{42B4A7EA-B3AF-4CFE-A0CF-FD0A192F2CBC}">
      <dsp:nvSpPr>
        <dsp:cNvPr id="0" name=""/>
        <dsp:cNvSpPr/>
      </dsp:nvSpPr>
      <dsp:spPr>
        <a:xfrm>
          <a:off x="3019632" y="193152"/>
          <a:ext cx="579457" cy="579457"/>
        </a:xfrm>
        <a:prstGeom prst="ellipse">
          <a:avLst/>
        </a:prstGeom>
        <a:solidFill>
          <a:srgbClr val="FF9933"/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77" tIns="12700" rIns="45177" bIns="127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2</a:t>
          </a:r>
        </a:p>
      </dsp:txBody>
      <dsp:txXfrm>
        <a:off x="3104492" y="278012"/>
        <a:ext cx="409737" cy="409737"/>
      </dsp:txXfrm>
    </dsp:sp>
    <dsp:sp modelId="{D7A7D75F-C041-4430-8F42-C99814FC9540}">
      <dsp:nvSpPr>
        <dsp:cNvPr id="0" name=""/>
        <dsp:cNvSpPr/>
      </dsp:nvSpPr>
      <dsp:spPr>
        <a:xfrm>
          <a:off x="2391746" y="1931454"/>
          <a:ext cx="1835230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1889-C638-410B-8F13-9694D24BEEF2}">
      <dsp:nvSpPr>
        <dsp:cNvPr id="0" name=""/>
        <dsp:cNvSpPr/>
      </dsp:nvSpPr>
      <dsp:spPr>
        <a:xfrm>
          <a:off x="4496131" y="0"/>
          <a:ext cx="1835230" cy="19315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43082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CREACIÓN DE HIPERVÍNCULOS</a:t>
          </a:r>
        </a:p>
      </dsp:txBody>
      <dsp:txXfrm>
        <a:off x="4496131" y="733979"/>
        <a:ext cx="1835230" cy="1158915"/>
      </dsp:txXfrm>
    </dsp:sp>
    <dsp:sp modelId="{F7EC77F1-1FC8-4C9E-A910-E05F2113198E}">
      <dsp:nvSpPr>
        <dsp:cNvPr id="0" name=""/>
        <dsp:cNvSpPr/>
      </dsp:nvSpPr>
      <dsp:spPr>
        <a:xfrm>
          <a:off x="5124017" y="193152"/>
          <a:ext cx="579457" cy="5794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77" tIns="12700" rIns="45177" bIns="127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3</a:t>
          </a:r>
        </a:p>
      </dsp:txBody>
      <dsp:txXfrm>
        <a:off x="5208877" y="278012"/>
        <a:ext cx="409737" cy="409737"/>
      </dsp:txXfrm>
    </dsp:sp>
    <dsp:sp modelId="{DF887E32-01A2-4E52-BBA4-A92EF2E893AE}">
      <dsp:nvSpPr>
        <dsp:cNvPr id="0" name=""/>
        <dsp:cNvSpPr/>
      </dsp:nvSpPr>
      <dsp:spPr>
        <a:xfrm>
          <a:off x="4496131" y="1931454"/>
          <a:ext cx="1835230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2F742-362F-4960-9F1A-0C80A4367BC6}">
      <dsp:nvSpPr>
        <dsp:cNvPr id="0" name=""/>
        <dsp:cNvSpPr/>
      </dsp:nvSpPr>
      <dsp:spPr>
        <a:xfrm>
          <a:off x="6514885" y="0"/>
          <a:ext cx="1835230" cy="19315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43082" bIns="33020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/>
            <a:t>APLICAR ANIMACIONES A OBJETOS</a:t>
          </a:r>
        </a:p>
      </dsp:txBody>
      <dsp:txXfrm>
        <a:off x="6514885" y="733979"/>
        <a:ext cx="1835230" cy="1158915"/>
      </dsp:txXfrm>
    </dsp:sp>
    <dsp:sp modelId="{80984377-AC11-48C1-9C89-B93F2C31D125}">
      <dsp:nvSpPr>
        <dsp:cNvPr id="0" name=""/>
        <dsp:cNvSpPr/>
      </dsp:nvSpPr>
      <dsp:spPr>
        <a:xfrm>
          <a:off x="7142771" y="193152"/>
          <a:ext cx="579457" cy="579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77" tIns="12700" rIns="45177" bIns="127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4</a:t>
          </a:r>
        </a:p>
      </dsp:txBody>
      <dsp:txXfrm>
        <a:off x="7227631" y="278012"/>
        <a:ext cx="409737" cy="409737"/>
      </dsp:txXfrm>
    </dsp:sp>
    <dsp:sp modelId="{5FCD8834-791E-4A36-9864-4E05578AE8CA}">
      <dsp:nvSpPr>
        <dsp:cNvPr id="0" name=""/>
        <dsp:cNvSpPr/>
      </dsp:nvSpPr>
      <dsp:spPr>
        <a:xfrm>
          <a:off x="6514885" y="1931454"/>
          <a:ext cx="1835230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Proceso lineal básico numerado"/>
  <dgm:desc val="Se utiliza para mostrar una progresión; una línea de tiempo; pasos secuenciales en una tarea, proceso o flujo de trabajo; o para enfatizar movimiento o dirección. Se han introducido números automáticos para mostrar los pasos del proceso que aparece en un círculo. El texto de nivel 1 y nivel 2 aparece en un rectángulo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Proceso lineal básico numerado"/>
  <dgm:desc val="Se utiliza para mostrar una progresión; una línea de tiempo; pasos secuenciales en una tarea, proceso o flujo de trabajo; o para enfatizar movimiento o dirección. Se han introducido números automáticos para mostrar los pasos del proceso que aparece en un círculo. El texto de nivel 1 y nivel 2 aparece en un rectángulo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Proceso lineal básico numerado"/>
  <dgm:desc val="Se utiliza para mostrar una progresión; una línea de tiempo; pasos secuenciales en una tarea, proceso o flujo de trabajo; o para enfatizar movimiento o dirección. Se han introducido números automáticos para mostrar los pasos del proceso que aparece en un círculo. El texto de nivel 1 y nivel 2 aparece en un rectángulo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D25C-20AC-4BDA-9EE7-EDB07DC3801C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8394-0820-4238-85B9-A5F26E9CD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187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3EDEC-BB94-4EA8-9F33-1F68F3F7AC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08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0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3EDEC-BB94-4EA8-9F33-1F68F3F7AC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1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3336BBA4-2679-4C99-956F-E6C5921C3BBE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49585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E1F6617-0E06-45B7-A786-EB62CAAEA7E1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ie de página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39870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BAA7E5B-768B-41F7-9873-D63A5A1D2012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noProof="0"/>
              <a:t>Haga clic para modificar los estilos de texto del patrón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noProof="0"/>
              <a:t>Segundo nivel</a:t>
            </a:r>
          </a:p>
        </p:txBody>
      </p:sp>
      <p:sp>
        <p:nvSpPr>
          <p:cNvPr id="9" name="Marcador de pie de página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359470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1638B719-E89B-4306-A8AC-04E92B675642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325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C1EFFAB-C8A6-4878-98F0-FFB8CB4A8BC1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2309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8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29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362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00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84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B8614D73-C512-43B0-901B-735EC8C758AE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0329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292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90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36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9741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30A0-4028-49B7-A3A7-9A4E4BEFAE3D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5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1214AEC-DE0F-4CE7-A73D-0409B3E4C57D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6621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145CAA1-1577-4AD1-8D34-33A8272612D1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Marcador de pie de página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contenido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4819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2DB49EAA-90D8-404F-AD81-0DD041394629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86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 rtlCol="0"/>
          <a:lstStyle/>
          <a:p>
            <a:pPr rtl="0"/>
            <a:fld id="{C7F5B019-27FD-4AE0-942B-C2909E588048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ie de página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313147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25DB6B6-5327-4409-A48F-8F224DEC80A0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580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F005D91-9F28-43BB-B1BA-619458CCAD9C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560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C8CB60B8-6631-4857-9B5D-1583A58EF221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87305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B7170DA2-BCAD-461A-9222-1AB130AFCA1E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56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B7170DA2-BCAD-461A-9222-1AB130AFCA1E}" type="datetime1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100" y="639098"/>
            <a:ext cx="4592046" cy="1763282"/>
          </a:xfrm>
        </p:spPr>
        <p:txBody>
          <a:bodyPr rtlCol="0">
            <a:normAutofit/>
          </a:bodyPr>
          <a:lstStyle/>
          <a:p>
            <a:r>
              <a:rPr lang="es-ES" sz="6600" b="1" dirty="0"/>
              <a:t>MS OFFICE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programa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EEE1A3-D8B1-624D-8165-0A57664C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65" y="5164848"/>
            <a:ext cx="5031481" cy="143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9C7CEA-7BC1-AE10-0A4A-E82DD01FF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100" y="3135529"/>
            <a:ext cx="358475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E450C-2D54-5E30-2748-EDB4BA1F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MS OFFICE</a:t>
            </a:r>
            <a:br>
              <a:rPr lang="es-CL" dirty="0"/>
            </a:br>
            <a:r>
              <a:rPr lang="es-CL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9010E6-91D2-31A3-74B7-F26EF84CC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5277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b="1" dirty="0"/>
              <a:t>Ms EXCEL INTERMEDIO: 16 horas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b="1" dirty="0"/>
              <a:t>MS Word: 8 horas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b="1" dirty="0"/>
              <a:t>Ms </a:t>
            </a:r>
            <a:r>
              <a:rPr lang="es-CL" b="1" dirty="0" err="1"/>
              <a:t>power</a:t>
            </a:r>
            <a:r>
              <a:rPr lang="es-CL" b="1" dirty="0"/>
              <a:t> </a:t>
            </a:r>
            <a:r>
              <a:rPr lang="es-CL" b="1" dirty="0" err="1"/>
              <a:t>point</a:t>
            </a:r>
            <a:r>
              <a:rPr lang="es-CL" b="1" dirty="0"/>
              <a:t>: 6 horas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90A0F-7AB8-B942-3B40-F50C2886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917515-1BF7-9C59-3527-E1C3DA43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5EF9-D852-4AD7-B3DB-455CD38A2F72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41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ángulo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ángulo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>
                <a:solidFill>
                  <a:srgbClr val="FFFEFF"/>
                </a:solidFill>
              </a:rPr>
              <a:t>estructura del curso MS EXCEL INTERMEDIO</a:t>
            </a: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ángulo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Marcador de contenido 2" descr="Objeto SmartAr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50434" y="858445"/>
          <a:ext cx="11295033" cy="398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7073619-9E1C-8DAC-0F27-88071F9A13B3}"/>
              </a:ext>
            </a:extLst>
          </p:cNvPr>
          <p:cNvSpPr/>
          <p:nvPr/>
        </p:nvSpPr>
        <p:spPr>
          <a:xfrm>
            <a:off x="683491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37D74B-19AC-5A15-119D-0BFC659A9179}"/>
              </a:ext>
            </a:extLst>
          </p:cNvPr>
          <p:cNvSpPr/>
          <p:nvPr/>
        </p:nvSpPr>
        <p:spPr>
          <a:xfrm>
            <a:off x="2165708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0F0E20C-6D23-CA93-E5AC-180061837BFD}"/>
              </a:ext>
            </a:extLst>
          </p:cNvPr>
          <p:cNvSpPr/>
          <p:nvPr/>
        </p:nvSpPr>
        <p:spPr>
          <a:xfrm>
            <a:off x="3505198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139A776-A15C-C92F-47BE-3DF1BFB42F83}"/>
              </a:ext>
            </a:extLst>
          </p:cNvPr>
          <p:cNvSpPr/>
          <p:nvPr/>
        </p:nvSpPr>
        <p:spPr>
          <a:xfrm>
            <a:off x="4903647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63CE2D-C239-E088-2B8E-B2B0B2F24237}"/>
              </a:ext>
            </a:extLst>
          </p:cNvPr>
          <p:cNvSpPr/>
          <p:nvPr/>
        </p:nvSpPr>
        <p:spPr>
          <a:xfrm>
            <a:off x="6259250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06636C8-DF5A-86FB-1028-743A317876E0}"/>
              </a:ext>
            </a:extLst>
          </p:cNvPr>
          <p:cNvSpPr/>
          <p:nvPr/>
        </p:nvSpPr>
        <p:spPr>
          <a:xfrm>
            <a:off x="7614853" y="4249914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E3FF01-D906-9469-FC38-19FAACAFBFC1}"/>
              </a:ext>
            </a:extLst>
          </p:cNvPr>
          <p:cNvSpPr/>
          <p:nvPr/>
        </p:nvSpPr>
        <p:spPr>
          <a:xfrm>
            <a:off x="9062814" y="4245069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812FA4-BE77-5E02-22B9-25289145D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13" y="596477"/>
            <a:ext cx="1406201" cy="11249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E0C570-3BE9-B9AE-726D-11D4B5FC44D0}"/>
              </a:ext>
            </a:extLst>
          </p:cNvPr>
          <p:cNvSpPr/>
          <p:nvPr/>
        </p:nvSpPr>
        <p:spPr>
          <a:xfrm>
            <a:off x="10545031" y="4234855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3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ángulo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ángulo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>
                <a:solidFill>
                  <a:srgbClr val="FFFEFF"/>
                </a:solidFill>
              </a:rPr>
              <a:t>estructura del curso MS WORD</a:t>
            </a: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ángulo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Marcador de contenido 2" descr="Objeto SmartAr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15285966"/>
              </p:ext>
            </p:extLst>
          </p:nvPr>
        </p:nvGraphicFramePr>
        <p:xfrm>
          <a:off x="450434" y="858445"/>
          <a:ext cx="11295033" cy="398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7073619-9E1C-8DAC-0F27-88071F9A13B3}"/>
              </a:ext>
            </a:extLst>
          </p:cNvPr>
          <p:cNvSpPr/>
          <p:nvPr/>
        </p:nvSpPr>
        <p:spPr>
          <a:xfrm>
            <a:off x="813881" y="4245069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0,5 </a:t>
            </a:r>
            <a:r>
              <a:rPr lang="es-ES" dirty="0" err="1">
                <a:solidFill>
                  <a:prstClr val="black"/>
                </a:solidFill>
                <a:latin typeface="Gill Sans MT" panose="020B0502020104020203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37D74B-19AC-5A15-119D-0BFC659A9179}"/>
              </a:ext>
            </a:extLst>
          </p:cNvPr>
          <p:cNvSpPr/>
          <p:nvPr/>
        </p:nvSpPr>
        <p:spPr>
          <a:xfrm>
            <a:off x="2558327" y="4245069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0F0E20C-6D23-CA93-E5AC-180061837BFD}"/>
              </a:ext>
            </a:extLst>
          </p:cNvPr>
          <p:cNvSpPr/>
          <p:nvPr/>
        </p:nvSpPr>
        <p:spPr>
          <a:xfrm>
            <a:off x="4132044" y="4234495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1,5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139A776-A15C-C92F-47BE-3DF1BFB42F83}"/>
              </a:ext>
            </a:extLst>
          </p:cNvPr>
          <p:cNvSpPr/>
          <p:nvPr/>
        </p:nvSpPr>
        <p:spPr>
          <a:xfrm>
            <a:off x="5742343" y="4245069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06636C8-DF5A-86FB-1028-743A317876E0}"/>
              </a:ext>
            </a:extLst>
          </p:cNvPr>
          <p:cNvSpPr/>
          <p:nvPr/>
        </p:nvSpPr>
        <p:spPr>
          <a:xfrm>
            <a:off x="7249807" y="4245069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1 </a:t>
            </a:r>
            <a:r>
              <a:rPr lang="es-ES" dirty="0" err="1">
                <a:solidFill>
                  <a:prstClr val="black"/>
                </a:solidFill>
                <a:latin typeface="Gill Sans MT" panose="020B0502020104020203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E3FF01-D906-9469-FC38-19FAACAFBFC1}"/>
              </a:ext>
            </a:extLst>
          </p:cNvPr>
          <p:cNvSpPr/>
          <p:nvPr/>
        </p:nvSpPr>
        <p:spPr>
          <a:xfrm>
            <a:off x="8823524" y="4245069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1 </a:t>
            </a:r>
            <a:r>
              <a:rPr lang="es-ES" dirty="0" err="1">
                <a:solidFill>
                  <a:prstClr val="black"/>
                </a:solidFill>
                <a:latin typeface="Gill Sans MT" panose="020B0502020104020203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812FA4-BE77-5E02-22B9-25289145D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13" y="596477"/>
            <a:ext cx="1406201" cy="112496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E0C570-3BE9-B9AE-726D-11D4B5FC44D0}"/>
              </a:ext>
            </a:extLst>
          </p:cNvPr>
          <p:cNvSpPr/>
          <p:nvPr/>
        </p:nvSpPr>
        <p:spPr>
          <a:xfrm>
            <a:off x="10545031" y="4234855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2 </a:t>
            </a:r>
            <a:r>
              <a:rPr lang="es-ES" dirty="0" err="1">
                <a:solidFill>
                  <a:prstClr val="black"/>
                </a:solidFill>
                <a:latin typeface="Gill Sans MT" panose="020B0502020104020203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ángulo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ángulo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>
                <a:solidFill>
                  <a:srgbClr val="FFFEFF"/>
                </a:solidFill>
              </a:rPr>
              <a:t>estructura del curso MS POWER POINT</a:t>
            </a: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ángulo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Marcador de contenido 2" descr="Objeto SmartAr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4204408"/>
              </p:ext>
            </p:extLst>
          </p:nvPr>
        </p:nvGraphicFramePr>
        <p:xfrm>
          <a:off x="1811408" y="2017490"/>
          <a:ext cx="8352337" cy="193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7073619-9E1C-8DAC-0F27-88071F9A13B3}"/>
              </a:ext>
            </a:extLst>
          </p:cNvPr>
          <p:cNvSpPr/>
          <p:nvPr/>
        </p:nvSpPr>
        <p:spPr>
          <a:xfrm>
            <a:off x="2298193" y="4154057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0,5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37D74B-19AC-5A15-119D-0BFC659A9179}"/>
              </a:ext>
            </a:extLst>
          </p:cNvPr>
          <p:cNvSpPr/>
          <p:nvPr/>
        </p:nvSpPr>
        <p:spPr>
          <a:xfrm>
            <a:off x="4691354" y="4154418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Gill Sans MT" panose="020B0502020104020203"/>
              </a:rPr>
              <a:t>2,5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0F0E20C-6D23-CA93-E5AC-180061837BFD}"/>
              </a:ext>
            </a:extLst>
          </p:cNvPr>
          <p:cNvSpPr/>
          <p:nvPr/>
        </p:nvSpPr>
        <p:spPr>
          <a:xfrm>
            <a:off x="6758014" y="4145448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1,5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139A776-A15C-C92F-47BE-3DF1BFB42F83}"/>
              </a:ext>
            </a:extLst>
          </p:cNvPr>
          <p:cNvSpPr/>
          <p:nvPr/>
        </p:nvSpPr>
        <p:spPr>
          <a:xfrm>
            <a:off x="8821634" y="4137721"/>
            <a:ext cx="997527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1,5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812FA4-BE77-5E02-22B9-25289145D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13" y="596477"/>
            <a:ext cx="1406201" cy="11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6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Material</a:t>
            </a:r>
            <a:endParaRPr lang="en-U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097279" y="1845734"/>
            <a:ext cx="9883988" cy="4377266"/>
          </a:xfrm>
        </p:spPr>
        <p:txBody>
          <a:bodyPr>
            <a:normAutofit/>
          </a:bodyPr>
          <a:lstStyle/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Desglose curso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 err="1"/>
              <a:t>Carpeta_numeroclase</a:t>
            </a:r>
            <a:endParaRPr lang="es-MX" dirty="0"/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Carpeta evaluación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Tareas</a:t>
            </a:r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Desglose de clase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 err="1"/>
              <a:t>Clase_numero</a:t>
            </a:r>
            <a:r>
              <a:rPr lang="es-MX" dirty="0"/>
              <a:t> (</a:t>
            </a:r>
            <a:r>
              <a:rPr lang="es-MX" dirty="0" err="1"/>
              <a:t>Ppt</a:t>
            </a:r>
            <a:r>
              <a:rPr lang="es-MX" dirty="0"/>
              <a:t> de clase)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Material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Ejercicio resueltos en clase</a:t>
            </a:r>
          </a:p>
          <a:p>
            <a:pPr marL="478346" lvl="1" indent="-185738">
              <a:buSzPct val="130000"/>
              <a:buFont typeface="Arial" panose="020B0604020202020204" pitchFamily="34" charset="0"/>
              <a:buChar char="•"/>
            </a:pPr>
            <a:r>
              <a:rPr lang="es-MX" dirty="0"/>
              <a:t>Video grabado de la clase</a:t>
            </a:r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653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A7352F6-69CD-481A-B86A-167F5233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274D61-7D32-4B1C-AE50-DDB359763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Certificación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 marL="185738" indent="-185738" algn="just">
              <a:buSzPct val="130000"/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FFFFFF"/>
                </a:solidFill>
              </a:rPr>
              <a:t>Resolución de ejercicios y tareas en plataforma Moodle en el transcurso de la capacitación, cuyas indicaciones se reforzarán en los videos de cada clase.</a:t>
            </a:r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FFFFFF"/>
              </a:solidFill>
            </a:endParaRPr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FFFFFF"/>
              </a:solidFill>
            </a:endParaRPr>
          </a:p>
          <a:p>
            <a:pPr marL="185738" indent="-185738">
              <a:buSzPct val="130000"/>
              <a:buFont typeface="Arial" panose="020B0604020202020204" pitchFamily="34" charset="0"/>
              <a:buChar char="•"/>
            </a:pPr>
            <a:endParaRPr lang="es-MX" sz="18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177458-9205-448A-8170-047466673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n 9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E77FB7A9-01F8-8CD3-BB8E-865684861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8" r="4" b="13613"/>
          <a:stretch/>
        </p:blipFill>
        <p:spPr>
          <a:xfrm>
            <a:off x="8084579" y="388191"/>
            <a:ext cx="3746637" cy="20043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18C6E8-6C4C-1D3F-9AE1-A76B47D58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697" r="4" b="4"/>
          <a:stretch/>
        </p:blipFill>
        <p:spPr>
          <a:xfrm>
            <a:off x="8251982" y="2553408"/>
            <a:ext cx="3294253" cy="1762338"/>
          </a:xfrm>
          <a:prstGeom prst="rect">
            <a:avLst/>
          </a:prstGeom>
        </p:spPr>
      </p:pic>
      <p:pic>
        <p:nvPicPr>
          <p:cNvPr id="6" name="Imagen 5" descr="Una persona sosteniendo una laptop&#10;&#10;Descripción generada automáticamente con confianza media">
            <a:extLst>
              <a:ext uri="{FF2B5EF4-FFF2-40B4-BE49-F238E27FC236}">
                <a16:creationId xmlns:a16="http://schemas.microsoft.com/office/drawing/2014/main" id="{585F5FFE-8321-5A69-E176-6105AD2704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0" r="4741" b="1"/>
          <a:stretch/>
        </p:blipFill>
        <p:spPr>
          <a:xfrm>
            <a:off x="8251982" y="4476613"/>
            <a:ext cx="3294253" cy="17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6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100" y="639098"/>
            <a:ext cx="4592046" cy="1763282"/>
          </a:xfrm>
        </p:spPr>
        <p:txBody>
          <a:bodyPr rtlCol="0">
            <a:normAutofit/>
          </a:bodyPr>
          <a:lstStyle/>
          <a:p>
            <a:r>
              <a:rPr lang="es-ES" sz="6600" b="1" dirty="0"/>
              <a:t>MS OFFICE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programa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EEE1A3-D8B1-624D-8165-0A57664C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65" y="5164848"/>
            <a:ext cx="5031481" cy="143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9C7CEA-7BC1-AE10-0A4A-E82DD01FF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100" y="3135529"/>
            <a:ext cx="358475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297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330749_TF00870617_Win32" id="{63BE979D-EC73-4494-8E9E-6523118376E4}" vid="{66D1ED0D-946D-4E4C-892A-26F434AC8B51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8905</TotalTime>
  <Words>215</Words>
  <Application>Microsoft Office PowerPoint</Application>
  <PresentationFormat>Panorámica</PresentationFormat>
  <Paragraphs>93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Retrospección</vt:lpstr>
      <vt:lpstr>MS OFFICE</vt:lpstr>
      <vt:lpstr>MS OFFICE  </vt:lpstr>
      <vt:lpstr>estructura del curso MS EXCEL INTERMEDIO</vt:lpstr>
      <vt:lpstr>estructura del curso MS WORD</vt:lpstr>
      <vt:lpstr>estructura del curso MS POWER POINT</vt:lpstr>
      <vt:lpstr>Material</vt:lpstr>
      <vt:lpstr>Certificación</vt:lpstr>
      <vt:lpstr>MS OFFICE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y Objetos</dc:title>
  <dc:creator>Usuario</dc:creator>
  <cp:lastModifiedBy>Miguel Gallardo Olivares</cp:lastModifiedBy>
  <cp:revision>315</cp:revision>
  <dcterms:created xsi:type="dcterms:W3CDTF">2020-10-06T23:07:03Z</dcterms:created>
  <dcterms:modified xsi:type="dcterms:W3CDTF">2023-03-20T12:24:29Z</dcterms:modified>
</cp:coreProperties>
</file>